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36" r:id="rId1"/>
  </p:sldMasterIdLst>
  <p:sldIdLst>
    <p:sldId id="256" r:id="rId2"/>
    <p:sldId id="258" r:id="rId3"/>
    <p:sldId id="273" r:id="rId4"/>
    <p:sldId id="274" r:id="rId5"/>
    <p:sldId id="276" r:id="rId6"/>
    <p:sldId id="260" r:id="rId7"/>
    <p:sldId id="285" r:id="rId8"/>
    <p:sldId id="264" r:id="rId9"/>
    <p:sldId id="286" r:id="rId10"/>
    <p:sldId id="279" r:id="rId11"/>
    <p:sldId id="282" r:id="rId12"/>
    <p:sldId id="284" r:id="rId13"/>
    <p:sldId id="271" r:id="rId14"/>
    <p:sldId id="272" r:id="rId15"/>
  </p:sldIdLst>
  <p:sldSz cx="12192000" cy="6858000"/>
  <p:notesSz cx="12192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1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E4A87-DDC2-41BF-8891-870C8271442D}" v="2" dt="2022-12-11T02:26:45.934"/>
    <p1510:client id="{3C9BC268-4AEA-4F8D-A862-5871226D00AF}" v="821" dt="2022-12-07T20:13:38.418"/>
    <p1510:client id="{6AF538DB-794E-4718-A917-D7BA2260C9A2}" v="1" dt="2022-12-11T02:25:45.713"/>
    <p1510:client id="{6CEABB75-9085-4DEE-AD62-66DCFE9290F7}" v="54" dt="2022-12-07T19:05:19.113"/>
    <p1510:client id="{B4B54B71-09C5-4D72-885A-B85A6293CE4E}" v="123" dt="2022-12-12T03:44:45.274"/>
    <p1510:client id="{BF6DECF2-0E8D-41B3-B6C8-D3CAEB4B889A}" v="156" dt="2022-12-11T02:23:26.939"/>
    <p1510:client id="{D3D5DF51-F2C5-400F-B488-D399E073F6DF}" v="165" dt="2022-12-12T01:27:34.477"/>
    <p1510:client id="{E4BB57BF-CF21-4B7B-8113-C4C4226C57DC}" v="676" dt="2023-05-09T18:12:31.213"/>
    <p1510:client id="{E710CABB-F62E-4533-BB82-42844ADADD47}" v="96" dt="2022-12-11T02:43:25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1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264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74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98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4025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143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9539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04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926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854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9143"/>
            <a:ext cx="12188952" cy="68488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56456" y="2245867"/>
            <a:ext cx="4479925" cy="1031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36318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-1181" y="0"/>
            <a:ext cx="1671955" cy="1568450"/>
          </a:xfrm>
          <a:custGeom>
            <a:avLst/>
            <a:gdLst/>
            <a:ahLst/>
            <a:cxnLst/>
            <a:rect l="l" t="t" r="r" b="b"/>
            <a:pathLst>
              <a:path w="1671955" h="1568450">
                <a:moveTo>
                  <a:pt x="1671853" y="275501"/>
                </a:moveTo>
                <a:lnTo>
                  <a:pt x="1396352" y="0"/>
                </a:lnTo>
                <a:lnTo>
                  <a:pt x="0" y="0"/>
                </a:lnTo>
                <a:lnTo>
                  <a:pt x="0" y="1188300"/>
                </a:lnTo>
                <a:lnTo>
                  <a:pt x="379514" y="1567827"/>
                </a:lnTo>
                <a:lnTo>
                  <a:pt x="980833" y="966520"/>
                </a:lnTo>
                <a:lnTo>
                  <a:pt x="1215504" y="1201178"/>
                </a:lnTo>
                <a:lnTo>
                  <a:pt x="1671853" y="744829"/>
                </a:lnTo>
                <a:lnTo>
                  <a:pt x="1437182" y="510171"/>
                </a:lnTo>
                <a:lnTo>
                  <a:pt x="1671853" y="275501"/>
                </a:lnTo>
                <a:close/>
              </a:path>
            </a:pathLst>
          </a:custGeom>
          <a:solidFill>
            <a:srgbClr val="4472C4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356649" y="0"/>
            <a:ext cx="2835910" cy="1485265"/>
          </a:xfrm>
          <a:custGeom>
            <a:avLst/>
            <a:gdLst/>
            <a:ahLst/>
            <a:cxnLst/>
            <a:rect l="l" t="t" r="r" b="b"/>
            <a:pathLst>
              <a:path w="2835909" h="1485265">
                <a:moveTo>
                  <a:pt x="2835351" y="0"/>
                </a:moveTo>
                <a:lnTo>
                  <a:pt x="0" y="0"/>
                </a:lnTo>
                <a:lnTo>
                  <a:pt x="789940" y="753389"/>
                </a:lnTo>
                <a:lnTo>
                  <a:pt x="544449" y="998880"/>
                </a:lnTo>
                <a:lnTo>
                  <a:pt x="1030566" y="1484998"/>
                </a:lnTo>
                <a:lnTo>
                  <a:pt x="1287576" y="1227988"/>
                </a:lnTo>
                <a:lnTo>
                  <a:pt x="1552714" y="1480832"/>
                </a:lnTo>
                <a:lnTo>
                  <a:pt x="2835351" y="257594"/>
                </a:lnTo>
                <a:lnTo>
                  <a:pt x="2835351" y="0"/>
                </a:lnTo>
                <a:close/>
              </a:path>
            </a:pathLst>
          </a:custGeom>
          <a:solidFill>
            <a:srgbClr val="FFC0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604074" y="6115507"/>
            <a:ext cx="1866900" cy="742950"/>
          </a:xfrm>
          <a:custGeom>
            <a:avLst/>
            <a:gdLst/>
            <a:ahLst/>
            <a:cxnLst/>
            <a:rect l="l" t="t" r="r" b="b"/>
            <a:pathLst>
              <a:path w="1866900" h="742950">
                <a:moveTo>
                  <a:pt x="1866785" y="742492"/>
                </a:moveTo>
                <a:lnTo>
                  <a:pt x="1119530" y="0"/>
                </a:lnTo>
                <a:lnTo>
                  <a:pt x="593585" y="522592"/>
                </a:lnTo>
                <a:lnTo>
                  <a:pt x="407454" y="337642"/>
                </a:lnTo>
                <a:lnTo>
                  <a:pt x="0" y="742492"/>
                </a:lnTo>
                <a:lnTo>
                  <a:pt x="372275" y="742492"/>
                </a:lnTo>
                <a:lnTo>
                  <a:pt x="814908" y="742492"/>
                </a:lnTo>
                <a:lnTo>
                  <a:pt x="1866785" y="742492"/>
                </a:lnTo>
                <a:close/>
              </a:path>
            </a:pathLst>
          </a:custGeom>
          <a:solidFill>
            <a:srgbClr val="4472C4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080808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7325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4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8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1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85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7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7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179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01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411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  <p:sldLayoutId id="2147483754" r:id="rId18"/>
    <p:sldLayoutId id="2147483755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-1000153" y="1114899"/>
            <a:ext cx="7233485" cy="3993401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ctr">
              <a:spcBef>
                <a:spcPts val="100"/>
              </a:spcBef>
            </a:pPr>
            <a:r>
              <a:rPr lang="en-US" sz="6000" spc="-19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rebuchet MS" panose="020B0603020202020204"/>
                <a:cs typeface="Trebuchet MS" panose="020B0603020202020204"/>
              </a:rPr>
              <a:t>       Toronto</a:t>
            </a:r>
            <a:r>
              <a:rPr lang="en-US" sz="6000" b="1" spc="-19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rebuchet MS" panose="020B0603020202020204"/>
                <a:cs typeface="Trebuchet MS" panose="020B0603020202020204"/>
              </a:rPr>
              <a:t>  </a:t>
            </a:r>
            <a:r>
              <a:rPr sz="6000" b="1" spc="-19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rebuchet MS" panose="020B0603020202020204"/>
                <a:cs typeface="Trebuchet MS" panose="020B0603020202020204"/>
              </a:rPr>
              <a:t>Crimes</a:t>
            </a:r>
            <a:endParaRPr lang="en-US" sz="6000" b="1" dirty="0">
              <a:solidFill>
                <a:srgbClr val="E30000"/>
              </a:solidFill>
              <a:latin typeface="Trebuchet MS" panose="020B0603020202020204"/>
              <a:cs typeface="Trebuchet MS" panose="020B0603020202020204"/>
            </a:endParaRPr>
          </a:p>
          <a:p>
            <a:pPr algn="ctr">
              <a:spcBef>
                <a:spcPts val="100"/>
              </a:spcBef>
            </a:pPr>
            <a:endParaRPr lang="en-US" sz="2400" spc="-135">
              <a:solidFill>
                <a:srgbClr val="FFFF00"/>
              </a:solidFill>
              <a:latin typeface="Trebuchet MS" panose="020B0603020202020204"/>
              <a:cs typeface="Trebuchet MS" panose="020B0603020202020204"/>
            </a:endParaRPr>
          </a:p>
          <a:p>
            <a:pPr algn="ctr">
              <a:spcBef>
                <a:spcPts val="100"/>
              </a:spcBef>
            </a:pPr>
            <a:endParaRPr lang="en-US" sz="2400" spc="-135">
              <a:solidFill>
                <a:srgbClr val="FFFF00"/>
              </a:solidFill>
              <a:latin typeface="Trebuchet MS" panose="020B0603020202020204"/>
              <a:cs typeface="Trebuchet MS" panose="020B0603020202020204"/>
            </a:endParaRPr>
          </a:p>
          <a:p>
            <a:pPr algn="ctr">
              <a:spcBef>
                <a:spcPts val="100"/>
              </a:spcBef>
            </a:pPr>
            <a:endParaRPr lang="en-US" sz="2400" spc="-135">
              <a:solidFill>
                <a:srgbClr val="FFFF00"/>
              </a:solidFill>
              <a:latin typeface="Trebuchet MS" panose="020B0603020202020204"/>
              <a:cs typeface="Trebuchet MS" panose="020B0603020202020204"/>
            </a:endParaRPr>
          </a:p>
          <a:p>
            <a:pPr algn="ctr">
              <a:spcBef>
                <a:spcPts val="100"/>
              </a:spcBef>
            </a:pPr>
            <a:endParaRPr lang="en-US" sz="2400" spc="-135">
              <a:solidFill>
                <a:srgbClr val="FFFF00"/>
              </a:solidFill>
              <a:latin typeface="Trebuchet MS" panose="020B0603020202020204"/>
              <a:cs typeface="Trebuchet MS" panose="020B0603020202020204"/>
            </a:endParaRPr>
          </a:p>
          <a:p>
            <a:pPr algn="ctr">
              <a:spcBef>
                <a:spcPts val="100"/>
              </a:spcBef>
            </a:pPr>
            <a:r>
              <a:rPr lang="en-US" sz="2400" b="1" spc="-135" dirty="0">
                <a:solidFill>
                  <a:srgbClr val="FFFF00"/>
                </a:solidFill>
                <a:latin typeface="Trebuchet MS" panose="020B0603020202020204"/>
                <a:cs typeface="Trebuchet MS" panose="020B0603020202020204"/>
              </a:rPr>
              <a:t>TEAM- </a:t>
            </a:r>
            <a:endParaRPr lang="en-US" b="1">
              <a:solidFill>
                <a:srgbClr val="FFFF00"/>
              </a:solidFill>
              <a:cs typeface="Calibri"/>
            </a:endParaRPr>
          </a:p>
          <a:p>
            <a:pPr algn="ctr">
              <a:spcBef>
                <a:spcPts val="100"/>
              </a:spcBef>
            </a:pPr>
            <a:r>
              <a:rPr lang="en-US" sz="2400" b="1" spc="-135" dirty="0">
                <a:solidFill>
                  <a:srgbClr val="FFFF00"/>
                </a:solidFill>
                <a:latin typeface="Trebuchet MS" panose="020B0603020202020204"/>
                <a:cs typeface="Calibri"/>
              </a:rPr>
              <a:t>Lavanya</a:t>
            </a:r>
            <a:r>
              <a:rPr lang="en-US" sz="2400" b="1" spc="-135" dirty="0">
                <a:solidFill>
                  <a:srgbClr val="FFFF00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2400" b="1" spc="-135" dirty="0" err="1">
                <a:solidFill>
                  <a:srgbClr val="FFFF00"/>
                </a:solidFill>
                <a:latin typeface="Trebuchet MS" panose="020B0603020202020204"/>
                <a:cs typeface="Trebuchet MS" panose="020B0603020202020204"/>
              </a:rPr>
              <a:t>Mamillapalli</a:t>
            </a:r>
            <a:r>
              <a:rPr lang="en-US" sz="2400" b="1" spc="-135" dirty="0">
                <a:solidFill>
                  <a:srgbClr val="FFFF00"/>
                </a:solidFill>
                <a:latin typeface="Trebuchet MS" panose="020B0603020202020204"/>
                <a:cs typeface="Trebuchet MS" panose="020B0603020202020204"/>
              </a:rPr>
              <a:t> QW21097</a:t>
            </a:r>
          </a:p>
          <a:p>
            <a:pPr algn="ctr">
              <a:spcBef>
                <a:spcPts val="100"/>
              </a:spcBef>
            </a:pPr>
            <a:r>
              <a:rPr lang="en-US" sz="2400" b="1" spc="-135" dirty="0">
                <a:solidFill>
                  <a:srgbClr val="FFFF00"/>
                </a:solidFill>
                <a:latin typeface="Trebuchet MS"/>
                <a:cs typeface="Calibri"/>
              </a:rPr>
              <a:t>Bhaavani </a:t>
            </a:r>
            <a:r>
              <a:rPr lang="en-US" sz="2400" b="1" spc="-135" dirty="0" err="1">
                <a:solidFill>
                  <a:srgbClr val="FFFF00"/>
                </a:solidFill>
                <a:latin typeface="Trebuchet MS"/>
                <a:cs typeface="Calibri"/>
              </a:rPr>
              <a:t>Madabathula</a:t>
            </a:r>
            <a:r>
              <a:rPr lang="en-US" sz="2400" b="1" spc="-135" dirty="0">
                <a:solidFill>
                  <a:srgbClr val="FFFF00"/>
                </a:solidFill>
                <a:latin typeface="Trebuchet MS"/>
                <a:cs typeface="Calibri"/>
              </a:rPr>
              <a:t> </a:t>
            </a:r>
          </a:p>
          <a:p>
            <a:pPr algn="ctr">
              <a:spcBef>
                <a:spcPts val="100"/>
              </a:spcBef>
            </a:pPr>
            <a:r>
              <a:rPr lang="en-US" sz="2400" b="1" spc="-135" dirty="0" err="1">
                <a:solidFill>
                  <a:srgbClr val="FFFF00"/>
                </a:solidFill>
                <a:latin typeface="Trebuchet MS"/>
                <a:cs typeface="Calibri"/>
              </a:rPr>
              <a:t>LeelaManikanta</a:t>
            </a:r>
            <a:r>
              <a:rPr lang="en-US" sz="2400" b="1" spc="-135" dirty="0">
                <a:solidFill>
                  <a:srgbClr val="FFFF00"/>
                </a:solidFill>
                <a:latin typeface="Trebuchet MS"/>
                <a:cs typeface="Calibri"/>
              </a:rPr>
              <a:t> </a:t>
            </a:r>
            <a:r>
              <a:rPr lang="en-US" sz="2400" b="1" spc="-135" dirty="0" err="1">
                <a:solidFill>
                  <a:srgbClr val="FFFF00"/>
                </a:solidFill>
                <a:latin typeface="Trebuchet MS"/>
                <a:cs typeface="Calibri"/>
              </a:rPr>
              <a:t>Cheekatla</a:t>
            </a:r>
            <a:r>
              <a:rPr lang="en-US" sz="2400" b="1" spc="-135" dirty="0">
                <a:solidFill>
                  <a:srgbClr val="FFFF00"/>
                </a:solidFill>
                <a:latin typeface="Trebuchet MS"/>
                <a:cs typeface="Calibri"/>
              </a:rPr>
              <a:t> JX33255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40798-A1DF-69A7-2870-AB5F873F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2600" b="1" kern="1200">
                <a:solidFill>
                  <a:srgbClr val="FFFFFF"/>
                </a:solidFill>
                <a:latin typeface="+mj-lt"/>
                <a:cs typeface="Calibri"/>
              </a:rPr>
              <a:t>Number of Crimes by month of the year</a:t>
            </a:r>
            <a:endParaRPr lang="en-US" sz="2600" b="1" kern="1200">
              <a:latin typeface="+mj-lt"/>
              <a:cs typeface="Calibri"/>
            </a:endParaRPr>
          </a:p>
        </p:txBody>
      </p:sp>
      <p:pic>
        <p:nvPicPr>
          <p:cNvPr id="3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CA5E9D0-5500-880F-CCBF-BC47722A3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453" y="705674"/>
            <a:ext cx="7435515" cy="50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29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43349A-06A9-51F2-CE8B-85904692A364}"/>
              </a:ext>
            </a:extLst>
          </p:cNvPr>
          <p:cNvSpPr txBox="1"/>
          <p:nvPr/>
        </p:nvSpPr>
        <p:spPr>
          <a:xfrm>
            <a:off x="1597443" y="1477754"/>
            <a:ext cx="9763500" cy="29238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rebuchet MS"/>
                <a:cs typeface="Arial"/>
              </a:rPr>
              <a:t>MODEL</a:t>
            </a:r>
            <a:r>
              <a:rPr lang="en-US" sz="2800" b="1" dirty="0">
                <a:solidFill>
                  <a:schemeClr val="bg1"/>
                </a:solidFill>
                <a:latin typeface="Trebuchet MS"/>
                <a:cs typeface="Arial"/>
              </a:rPr>
              <a:t>:</a:t>
            </a:r>
          </a:p>
          <a:p>
            <a:endParaRPr lang="en-US" sz="2400" b="1">
              <a:solidFill>
                <a:schemeClr val="bg1"/>
              </a:solidFill>
              <a:latin typeface="Trebuchet MS"/>
              <a:cs typeface="Arial"/>
            </a:endParaRPr>
          </a:p>
          <a:p>
            <a:pPr>
              <a:buChar char="•"/>
            </a:pPr>
            <a:r>
              <a:rPr lang="en-US" sz="2800" b="1" dirty="0">
                <a:solidFill>
                  <a:schemeClr val="bg1"/>
                </a:solidFill>
                <a:latin typeface="Trebuchet MS"/>
                <a:cs typeface="Arial"/>
              </a:rPr>
              <a:t>Logistic Regression Classifier:</a:t>
            </a:r>
            <a:r>
              <a:rPr lang="en-US" sz="2800" dirty="0">
                <a:latin typeface="Trebuchet MS"/>
                <a:cs typeface="Arial"/>
              </a:rPr>
              <a:t>​</a:t>
            </a:r>
            <a:endParaRPr lang="en-US" sz="2800"/>
          </a:p>
          <a:p>
            <a:endParaRPr lang="en-US" sz="2800" dirty="0">
              <a:latin typeface="Trebuchet MS"/>
              <a:cs typeface="Segoe UI"/>
            </a:endParaRPr>
          </a:p>
          <a:p>
            <a:r>
              <a:rPr lang="en-US" dirty="0">
                <a:latin typeface="Trebuchet MS"/>
                <a:cs typeface="Segoe UI"/>
              </a:rPr>
              <a:t> </a:t>
            </a:r>
            <a:r>
              <a:rPr lang="en-US" sz="2400" dirty="0">
                <a:latin typeface="Trebuchet MS"/>
                <a:cs typeface="Segoe UI"/>
              </a:rPr>
              <a:t>Logistic Regression is the most basic model that usually </a:t>
            </a:r>
            <a:endParaRPr lang="en-US" sz="2400">
              <a:latin typeface="Century Gothic" panose="020B0502020202020204"/>
              <a:cs typeface="Segoe UI"/>
            </a:endParaRPr>
          </a:p>
          <a:p>
            <a:r>
              <a:rPr lang="en-US" sz="2400" dirty="0">
                <a:latin typeface="Trebuchet MS"/>
                <a:cs typeface="Segoe UI"/>
              </a:rPr>
              <a:t> works  on any data frame and the scores given by the logistic </a:t>
            </a:r>
            <a:endParaRPr lang="en-US" sz="2400">
              <a:latin typeface="Century Gothic" panose="020B0502020202020204"/>
              <a:cs typeface="Segoe UI"/>
            </a:endParaRPr>
          </a:p>
          <a:p>
            <a:r>
              <a:rPr lang="en-US" sz="2400" dirty="0">
                <a:latin typeface="Trebuchet MS"/>
                <a:cs typeface="Segoe UI"/>
              </a:rPr>
              <a:t> regression are accurate depending upon my data set.​</a:t>
            </a: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1FA18-AEA8-3204-7AD1-C80FAC046243}"/>
              </a:ext>
            </a:extLst>
          </p:cNvPr>
          <p:cNvSpPr txBox="1"/>
          <p:nvPr/>
        </p:nvSpPr>
        <p:spPr>
          <a:xfrm>
            <a:off x="6236493" y="3009901"/>
            <a:ext cx="4505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91440">
              <a:spcBef>
                <a:spcPts val="340"/>
              </a:spcBef>
            </a:pPr>
            <a:endParaRPr lang="en-US" b="1" dirty="0">
              <a:solidFill>
                <a:srgbClr val="FFFFFF"/>
              </a:solidFill>
              <a:latin typeface="Trebuchet M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1934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BDD226-96AE-CE6F-891D-7AE63862B2DF}"/>
              </a:ext>
            </a:extLst>
          </p:cNvPr>
          <p:cNvSpPr txBox="1"/>
          <p:nvPr/>
        </p:nvSpPr>
        <p:spPr>
          <a:xfrm>
            <a:off x="402432" y="438151"/>
            <a:ext cx="104822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solidFill>
                <a:schemeClr val="bg1"/>
              </a:solidFill>
              <a:latin typeface="Trebuchet MS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4B763C-9D5E-4DF6-0CEC-85DECE2C504B}"/>
              </a:ext>
            </a:extLst>
          </p:cNvPr>
          <p:cNvSpPr txBox="1"/>
          <p:nvPr/>
        </p:nvSpPr>
        <p:spPr>
          <a:xfrm>
            <a:off x="7081837" y="3200400"/>
            <a:ext cx="41362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latin typeface="Trebuchet MS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2E774C-56A0-7DC4-E09D-711891BDBEC3}"/>
              </a:ext>
            </a:extLst>
          </p:cNvPr>
          <p:cNvSpPr txBox="1"/>
          <p:nvPr/>
        </p:nvSpPr>
        <p:spPr>
          <a:xfrm>
            <a:off x="844216" y="683796"/>
            <a:ext cx="6623384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sz="3200" b="1" dirty="0">
                <a:solidFill>
                  <a:schemeClr val="bg1"/>
                </a:solidFill>
                <a:latin typeface="Trebuchet MS"/>
                <a:cs typeface="Arial"/>
              </a:rPr>
              <a:t>MODEL RESULTS</a:t>
            </a:r>
            <a:endParaRPr lang="en-US" sz="3200">
              <a:solidFill>
                <a:schemeClr val="bg1"/>
              </a:solidFill>
            </a:endParaRPr>
          </a:p>
          <a:p>
            <a:pPr>
              <a:buChar char="•"/>
            </a:pPr>
            <a:endParaRPr lang="en-US" sz="2000" b="1" dirty="0">
              <a:latin typeface="Trebuchet MS"/>
              <a:cs typeface="Arial"/>
            </a:endParaRPr>
          </a:p>
          <a:p>
            <a:pPr>
              <a:buChar char="•"/>
            </a:pPr>
            <a:endParaRPr lang="en-US" sz="2000" b="1" dirty="0">
              <a:latin typeface="Trebuchet MS"/>
              <a:cs typeface="Arial"/>
            </a:endParaRPr>
          </a:p>
          <a:p>
            <a:pPr>
              <a:buChar char="•"/>
            </a:pPr>
            <a:r>
              <a:rPr lang="en-US" sz="2800" b="1">
                <a:latin typeface="Trebuchet MS"/>
                <a:cs typeface="Arial"/>
              </a:rPr>
              <a:t>Logistic Regression score: 97.66 %</a:t>
            </a:r>
            <a:r>
              <a:rPr lang="en-US" sz="2800" dirty="0">
                <a:latin typeface="Trebuchet MS"/>
                <a:cs typeface="Arial"/>
              </a:rPr>
              <a:t>​</a:t>
            </a:r>
          </a:p>
          <a:p>
            <a:pPr>
              <a:buChar char="•"/>
            </a:pPr>
            <a:r>
              <a:rPr lang="en-US" sz="2800" b="1" dirty="0">
                <a:latin typeface="Trebuchet MS"/>
                <a:cs typeface="Arial"/>
              </a:rPr>
              <a:t>Accuracy Score: 98%</a:t>
            </a:r>
            <a:r>
              <a:rPr lang="en-US" sz="2800" dirty="0">
                <a:latin typeface="Trebuchet MS"/>
                <a:cs typeface="Arial"/>
              </a:rPr>
              <a:t>​</a:t>
            </a: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4ABD7EBE-6045-246A-59BC-3016B4430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16" y="3028587"/>
            <a:ext cx="7636041" cy="330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2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89460" cy="6858000"/>
            <a:chOff x="0" y="0"/>
            <a:chExt cx="12189460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2188952" cy="6857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831689" y="2465665"/>
              <a:ext cx="2948305" cy="700405"/>
            </a:xfrm>
            <a:custGeom>
              <a:avLst/>
              <a:gdLst/>
              <a:ahLst/>
              <a:cxnLst/>
              <a:rect l="l" t="t" r="r" b="b"/>
              <a:pathLst>
                <a:path w="2948304" h="700405">
                  <a:moveTo>
                    <a:pt x="2369936" y="264913"/>
                  </a:moveTo>
                  <a:lnTo>
                    <a:pt x="2323937" y="272029"/>
                  </a:lnTo>
                  <a:lnTo>
                    <a:pt x="2287089" y="292260"/>
                  </a:lnTo>
                  <a:lnTo>
                    <a:pt x="2259201" y="321887"/>
                  </a:lnTo>
                  <a:lnTo>
                    <a:pt x="2240460" y="359420"/>
                  </a:lnTo>
                  <a:lnTo>
                    <a:pt x="2230789" y="401975"/>
                  </a:lnTo>
                  <a:lnTo>
                    <a:pt x="2229550" y="416718"/>
                  </a:lnTo>
                  <a:lnTo>
                    <a:pt x="2502397" y="416718"/>
                  </a:lnTo>
                  <a:lnTo>
                    <a:pt x="2494956" y="353094"/>
                  </a:lnTo>
                  <a:lnTo>
                    <a:pt x="2469656" y="305097"/>
                  </a:lnTo>
                  <a:lnTo>
                    <a:pt x="2427612" y="274959"/>
                  </a:lnTo>
                  <a:lnTo>
                    <a:pt x="2369936" y="264913"/>
                  </a:lnTo>
                  <a:close/>
                </a:path>
                <a:path w="2948304" h="700405">
                  <a:moveTo>
                    <a:pt x="483096" y="219769"/>
                  </a:moveTo>
                  <a:lnTo>
                    <a:pt x="489048" y="219769"/>
                  </a:lnTo>
                  <a:lnTo>
                    <a:pt x="493926" y="220017"/>
                  </a:lnTo>
                  <a:lnTo>
                    <a:pt x="497730" y="220513"/>
                  </a:lnTo>
                  <a:lnTo>
                    <a:pt x="501534" y="221009"/>
                  </a:lnTo>
                  <a:lnTo>
                    <a:pt x="504511" y="221835"/>
                  </a:lnTo>
                  <a:lnTo>
                    <a:pt x="506661" y="222994"/>
                  </a:lnTo>
                  <a:lnTo>
                    <a:pt x="508810" y="224151"/>
                  </a:lnTo>
                  <a:lnTo>
                    <a:pt x="510380" y="225557"/>
                  </a:lnTo>
                  <a:lnTo>
                    <a:pt x="511372" y="227210"/>
                  </a:lnTo>
                  <a:lnTo>
                    <a:pt x="512366" y="228864"/>
                  </a:lnTo>
                  <a:lnTo>
                    <a:pt x="512861" y="230682"/>
                  </a:lnTo>
                  <a:lnTo>
                    <a:pt x="512861" y="232667"/>
                  </a:lnTo>
                  <a:lnTo>
                    <a:pt x="512861" y="498574"/>
                  </a:lnTo>
                  <a:lnTo>
                    <a:pt x="516489" y="552430"/>
                  </a:lnTo>
                  <a:lnTo>
                    <a:pt x="527372" y="590909"/>
                  </a:lnTo>
                  <a:lnTo>
                    <a:pt x="553355" y="627930"/>
                  </a:lnTo>
                  <a:lnTo>
                    <a:pt x="593414" y="647836"/>
                  </a:lnTo>
                  <a:lnTo>
                    <a:pt x="618529" y="650378"/>
                  </a:lnTo>
                  <a:lnTo>
                    <a:pt x="635629" y="648859"/>
                  </a:lnTo>
                  <a:lnTo>
                    <a:pt x="686742" y="626069"/>
                  </a:lnTo>
                  <a:lnTo>
                    <a:pt x="721779" y="596056"/>
                  </a:lnTo>
                  <a:lnTo>
                    <a:pt x="758923" y="554633"/>
                  </a:lnTo>
                  <a:lnTo>
                    <a:pt x="758923" y="232667"/>
                  </a:lnTo>
                  <a:lnTo>
                    <a:pt x="758923" y="230682"/>
                  </a:lnTo>
                  <a:lnTo>
                    <a:pt x="759337" y="228864"/>
                  </a:lnTo>
                  <a:lnTo>
                    <a:pt x="760164" y="227210"/>
                  </a:lnTo>
                  <a:lnTo>
                    <a:pt x="760991" y="225557"/>
                  </a:lnTo>
                  <a:lnTo>
                    <a:pt x="762562" y="224151"/>
                  </a:lnTo>
                  <a:lnTo>
                    <a:pt x="764877" y="222994"/>
                  </a:lnTo>
                  <a:lnTo>
                    <a:pt x="767192" y="221835"/>
                  </a:lnTo>
                  <a:lnTo>
                    <a:pt x="770250" y="221009"/>
                  </a:lnTo>
                  <a:lnTo>
                    <a:pt x="774054" y="220513"/>
                  </a:lnTo>
                  <a:lnTo>
                    <a:pt x="777858" y="220017"/>
                  </a:lnTo>
                  <a:lnTo>
                    <a:pt x="782736" y="219769"/>
                  </a:lnTo>
                  <a:lnTo>
                    <a:pt x="788690" y="219769"/>
                  </a:lnTo>
                  <a:lnTo>
                    <a:pt x="794312" y="219769"/>
                  </a:lnTo>
                  <a:lnTo>
                    <a:pt x="799025" y="220017"/>
                  </a:lnTo>
                  <a:lnTo>
                    <a:pt x="802828" y="220513"/>
                  </a:lnTo>
                  <a:lnTo>
                    <a:pt x="806631" y="221009"/>
                  </a:lnTo>
                  <a:lnTo>
                    <a:pt x="809608" y="221835"/>
                  </a:lnTo>
                  <a:lnTo>
                    <a:pt x="811758" y="222994"/>
                  </a:lnTo>
                  <a:lnTo>
                    <a:pt x="813907" y="224151"/>
                  </a:lnTo>
                  <a:lnTo>
                    <a:pt x="815478" y="225557"/>
                  </a:lnTo>
                  <a:lnTo>
                    <a:pt x="816471" y="227210"/>
                  </a:lnTo>
                  <a:lnTo>
                    <a:pt x="817463" y="228864"/>
                  </a:lnTo>
                  <a:lnTo>
                    <a:pt x="817959" y="230682"/>
                  </a:lnTo>
                  <a:lnTo>
                    <a:pt x="817959" y="232667"/>
                  </a:lnTo>
                  <a:lnTo>
                    <a:pt x="817959" y="681632"/>
                  </a:lnTo>
                  <a:lnTo>
                    <a:pt x="817959" y="683616"/>
                  </a:lnTo>
                  <a:lnTo>
                    <a:pt x="817545" y="685435"/>
                  </a:lnTo>
                  <a:lnTo>
                    <a:pt x="816718" y="687089"/>
                  </a:lnTo>
                  <a:lnTo>
                    <a:pt x="815892" y="688743"/>
                  </a:lnTo>
                  <a:lnTo>
                    <a:pt x="803076" y="693538"/>
                  </a:lnTo>
                  <a:lnTo>
                    <a:pt x="799438" y="694200"/>
                  </a:lnTo>
                  <a:lnTo>
                    <a:pt x="794974" y="694530"/>
                  </a:lnTo>
                  <a:lnTo>
                    <a:pt x="789681" y="694530"/>
                  </a:lnTo>
                  <a:lnTo>
                    <a:pt x="783728" y="694530"/>
                  </a:lnTo>
                  <a:lnTo>
                    <a:pt x="778932" y="694200"/>
                  </a:lnTo>
                  <a:lnTo>
                    <a:pt x="775295" y="693538"/>
                  </a:lnTo>
                  <a:lnTo>
                    <a:pt x="771656" y="692877"/>
                  </a:lnTo>
                  <a:lnTo>
                    <a:pt x="762644" y="687089"/>
                  </a:lnTo>
                  <a:lnTo>
                    <a:pt x="761818" y="685435"/>
                  </a:lnTo>
                  <a:lnTo>
                    <a:pt x="761404" y="683616"/>
                  </a:lnTo>
                  <a:lnTo>
                    <a:pt x="761404" y="681632"/>
                  </a:lnTo>
                  <a:lnTo>
                    <a:pt x="761404" y="618132"/>
                  </a:lnTo>
                  <a:lnTo>
                    <a:pt x="723143" y="655339"/>
                  </a:lnTo>
                  <a:lnTo>
                    <a:pt x="685750" y="680640"/>
                  </a:lnTo>
                  <a:lnTo>
                    <a:pt x="648853" y="695151"/>
                  </a:lnTo>
                  <a:lnTo>
                    <a:pt x="612080" y="699987"/>
                  </a:lnTo>
                  <a:lnTo>
                    <a:pt x="590872" y="699057"/>
                  </a:lnTo>
                  <a:lnTo>
                    <a:pt x="537666" y="685105"/>
                  </a:lnTo>
                  <a:lnTo>
                    <a:pt x="498831" y="656781"/>
                  </a:lnTo>
                  <a:lnTo>
                    <a:pt x="472801" y="617078"/>
                  </a:lnTo>
                  <a:lnTo>
                    <a:pt x="458430" y="567655"/>
                  </a:lnTo>
                  <a:lnTo>
                    <a:pt x="454338" y="526975"/>
                  </a:lnTo>
                  <a:lnTo>
                    <a:pt x="453826" y="504031"/>
                  </a:lnTo>
                  <a:lnTo>
                    <a:pt x="453826" y="232667"/>
                  </a:lnTo>
                  <a:lnTo>
                    <a:pt x="453826" y="230682"/>
                  </a:lnTo>
                  <a:lnTo>
                    <a:pt x="459779" y="222994"/>
                  </a:lnTo>
                  <a:lnTo>
                    <a:pt x="462094" y="221835"/>
                  </a:lnTo>
                  <a:lnTo>
                    <a:pt x="465153" y="221009"/>
                  </a:lnTo>
                  <a:lnTo>
                    <a:pt x="468957" y="220513"/>
                  </a:lnTo>
                  <a:lnTo>
                    <a:pt x="472761" y="220017"/>
                  </a:lnTo>
                  <a:lnTo>
                    <a:pt x="477474" y="219769"/>
                  </a:lnTo>
                  <a:lnTo>
                    <a:pt x="483096" y="219769"/>
                  </a:lnTo>
                  <a:close/>
                </a:path>
                <a:path w="2948304" h="700405">
                  <a:moveTo>
                    <a:pt x="2880019" y="214312"/>
                  </a:moveTo>
                  <a:lnTo>
                    <a:pt x="2884324" y="214312"/>
                  </a:lnTo>
                  <a:lnTo>
                    <a:pt x="2889277" y="214560"/>
                  </a:lnTo>
                  <a:lnTo>
                    <a:pt x="2894903" y="215056"/>
                  </a:lnTo>
                  <a:lnTo>
                    <a:pt x="2900529" y="215552"/>
                  </a:lnTo>
                  <a:lnTo>
                    <a:pt x="2930374" y="222497"/>
                  </a:lnTo>
                  <a:lnTo>
                    <a:pt x="2935505" y="224316"/>
                  </a:lnTo>
                  <a:lnTo>
                    <a:pt x="2946745" y="235892"/>
                  </a:lnTo>
                  <a:lnTo>
                    <a:pt x="2947240" y="237710"/>
                  </a:lnTo>
                  <a:lnTo>
                    <a:pt x="2947570" y="240191"/>
                  </a:lnTo>
                  <a:lnTo>
                    <a:pt x="2947735" y="243333"/>
                  </a:lnTo>
                  <a:lnTo>
                    <a:pt x="2947900" y="246475"/>
                  </a:lnTo>
                  <a:lnTo>
                    <a:pt x="2947989" y="250526"/>
                  </a:lnTo>
                  <a:lnTo>
                    <a:pt x="2947989" y="255488"/>
                  </a:lnTo>
                  <a:lnTo>
                    <a:pt x="2947989" y="260449"/>
                  </a:lnTo>
                  <a:lnTo>
                    <a:pt x="2945754" y="276571"/>
                  </a:lnTo>
                  <a:lnTo>
                    <a:pt x="2944929" y="278721"/>
                  </a:lnTo>
                  <a:lnTo>
                    <a:pt x="2943938" y="280375"/>
                  </a:lnTo>
                  <a:lnTo>
                    <a:pt x="2942782" y="281532"/>
                  </a:lnTo>
                  <a:lnTo>
                    <a:pt x="2941614" y="282690"/>
                  </a:lnTo>
                  <a:lnTo>
                    <a:pt x="2940052" y="283269"/>
                  </a:lnTo>
                  <a:lnTo>
                    <a:pt x="2938071" y="283269"/>
                  </a:lnTo>
                  <a:lnTo>
                    <a:pt x="2935086" y="283269"/>
                  </a:lnTo>
                  <a:lnTo>
                    <a:pt x="2931619" y="282525"/>
                  </a:lnTo>
                  <a:lnTo>
                    <a:pt x="2927644" y="281037"/>
                  </a:lnTo>
                  <a:lnTo>
                    <a:pt x="2923681" y="279548"/>
                  </a:lnTo>
                  <a:lnTo>
                    <a:pt x="2919046" y="277977"/>
                  </a:lnTo>
                  <a:lnTo>
                    <a:pt x="2913750" y="276324"/>
                  </a:lnTo>
                  <a:lnTo>
                    <a:pt x="2908467" y="274670"/>
                  </a:lnTo>
                  <a:lnTo>
                    <a:pt x="2902676" y="273099"/>
                  </a:lnTo>
                  <a:lnTo>
                    <a:pt x="2896389" y="271611"/>
                  </a:lnTo>
                  <a:lnTo>
                    <a:pt x="2890103" y="270122"/>
                  </a:lnTo>
                  <a:lnTo>
                    <a:pt x="2883168" y="269378"/>
                  </a:lnTo>
                  <a:lnTo>
                    <a:pt x="2875561" y="269378"/>
                  </a:lnTo>
                  <a:lnTo>
                    <a:pt x="2836055" y="282524"/>
                  </a:lnTo>
                  <a:lnTo>
                    <a:pt x="2807715" y="308135"/>
                  </a:lnTo>
                  <a:lnTo>
                    <a:pt x="2776025" y="350118"/>
                  </a:lnTo>
                  <a:lnTo>
                    <a:pt x="2757985" y="378023"/>
                  </a:lnTo>
                  <a:lnTo>
                    <a:pt x="2757985" y="681632"/>
                  </a:lnTo>
                  <a:lnTo>
                    <a:pt x="2757985" y="683616"/>
                  </a:lnTo>
                  <a:lnTo>
                    <a:pt x="2757489" y="685435"/>
                  </a:lnTo>
                  <a:lnTo>
                    <a:pt x="2756499" y="687089"/>
                  </a:lnTo>
                  <a:lnTo>
                    <a:pt x="2755508" y="688743"/>
                  </a:lnTo>
                  <a:lnTo>
                    <a:pt x="2742846" y="693538"/>
                  </a:lnTo>
                  <a:lnTo>
                    <a:pt x="2739049" y="694200"/>
                  </a:lnTo>
                  <a:lnTo>
                    <a:pt x="2734172" y="694530"/>
                  </a:lnTo>
                  <a:lnTo>
                    <a:pt x="2728216" y="694530"/>
                  </a:lnTo>
                  <a:lnTo>
                    <a:pt x="2722590" y="694530"/>
                  </a:lnTo>
                  <a:lnTo>
                    <a:pt x="2717878" y="694200"/>
                  </a:lnTo>
                  <a:lnTo>
                    <a:pt x="2714081" y="693538"/>
                  </a:lnTo>
                  <a:lnTo>
                    <a:pt x="2710271" y="692877"/>
                  </a:lnTo>
                  <a:lnTo>
                    <a:pt x="2700187" y="687089"/>
                  </a:lnTo>
                  <a:lnTo>
                    <a:pt x="2699361" y="685435"/>
                  </a:lnTo>
                  <a:lnTo>
                    <a:pt x="2698942" y="683616"/>
                  </a:lnTo>
                  <a:lnTo>
                    <a:pt x="2698942" y="681632"/>
                  </a:lnTo>
                  <a:lnTo>
                    <a:pt x="2698942" y="232667"/>
                  </a:lnTo>
                  <a:lnTo>
                    <a:pt x="2698942" y="230682"/>
                  </a:lnTo>
                  <a:lnTo>
                    <a:pt x="2699361" y="228864"/>
                  </a:lnTo>
                  <a:lnTo>
                    <a:pt x="2700187" y="227210"/>
                  </a:lnTo>
                  <a:lnTo>
                    <a:pt x="2701012" y="225557"/>
                  </a:lnTo>
                  <a:lnTo>
                    <a:pt x="2702587" y="224151"/>
                  </a:lnTo>
                  <a:lnTo>
                    <a:pt x="2704899" y="222994"/>
                  </a:lnTo>
                  <a:lnTo>
                    <a:pt x="2707210" y="221835"/>
                  </a:lnTo>
                  <a:lnTo>
                    <a:pt x="2710106" y="221009"/>
                  </a:lnTo>
                  <a:lnTo>
                    <a:pt x="2713585" y="220513"/>
                  </a:lnTo>
                  <a:lnTo>
                    <a:pt x="2717052" y="220017"/>
                  </a:lnTo>
                  <a:lnTo>
                    <a:pt x="2721599" y="219769"/>
                  </a:lnTo>
                  <a:lnTo>
                    <a:pt x="2727225" y="219769"/>
                  </a:lnTo>
                  <a:lnTo>
                    <a:pt x="2732851" y="219769"/>
                  </a:lnTo>
                  <a:lnTo>
                    <a:pt x="2749552" y="222994"/>
                  </a:lnTo>
                  <a:lnTo>
                    <a:pt x="2751533" y="224151"/>
                  </a:lnTo>
                  <a:lnTo>
                    <a:pt x="2752943" y="225557"/>
                  </a:lnTo>
                  <a:lnTo>
                    <a:pt x="2753768" y="227210"/>
                  </a:lnTo>
                  <a:lnTo>
                    <a:pt x="2754594" y="228864"/>
                  </a:lnTo>
                  <a:lnTo>
                    <a:pt x="2755000" y="230682"/>
                  </a:lnTo>
                  <a:lnTo>
                    <a:pt x="2755000" y="232667"/>
                  </a:lnTo>
                  <a:lnTo>
                    <a:pt x="2755000" y="303608"/>
                  </a:lnTo>
                  <a:lnTo>
                    <a:pt x="2782355" y="267332"/>
                  </a:lnTo>
                  <a:lnTo>
                    <a:pt x="2814446" y="236249"/>
                  </a:lnTo>
                  <a:lnTo>
                    <a:pt x="2850999" y="217784"/>
                  </a:lnTo>
                  <a:lnTo>
                    <a:pt x="2872625" y="214529"/>
                  </a:lnTo>
                  <a:lnTo>
                    <a:pt x="2880019" y="214312"/>
                  </a:lnTo>
                  <a:close/>
                </a:path>
                <a:path w="2948304" h="700405">
                  <a:moveTo>
                    <a:pt x="2373911" y="214312"/>
                  </a:moveTo>
                  <a:lnTo>
                    <a:pt x="2420785" y="218529"/>
                  </a:lnTo>
                  <a:lnTo>
                    <a:pt x="2460220" y="231179"/>
                  </a:lnTo>
                  <a:lnTo>
                    <a:pt x="2506683" y="263037"/>
                  </a:lnTo>
                  <a:lnTo>
                    <a:pt x="2538981" y="307391"/>
                  </a:lnTo>
                  <a:lnTo>
                    <a:pt x="2557418" y="361900"/>
                  </a:lnTo>
                  <a:lnTo>
                    <a:pt x="2562743" y="401587"/>
                  </a:lnTo>
                  <a:lnTo>
                    <a:pt x="2563408" y="422175"/>
                  </a:lnTo>
                  <a:lnTo>
                    <a:pt x="2563408" y="434082"/>
                  </a:lnTo>
                  <a:lnTo>
                    <a:pt x="2541589" y="465335"/>
                  </a:lnTo>
                  <a:lnTo>
                    <a:pt x="2535633" y="465335"/>
                  </a:lnTo>
                  <a:lnTo>
                    <a:pt x="2229550" y="465335"/>
                  </a:lnTo>
                  <a:lnTo>
                    <a:pt x="2231592" y="505023"/>
                  </a:lnTo>
                  <a:lnTo>
                    <a:pt x="2242490" y="557004"/>
                  </a:lnTo>
                  <a:lnTo>
                    <a:pt x="2264767" y="598536"/>
                  </a:lnTo>
                  <a:lnTo>
                    <a:pt x="2299463" y="628348"/>
                  </a:lnTo>
                  <a:lnTo>
                    <a:pt x="2347617" y="645169"/>
                  </a:lnTo>
                  <a:lnTo>
                    <a:pt x="2388300" y="648394"/>
                  </a:lnTo>
                  <a:lnTo>
                    <a:pt x="2403519" y="648053"/>
                  </a:lnTo>
                  <a:lnTo>
                    <a:pt x="2444358" y="642937"/>
                  </a:lnTo>
                  <a:lnTo>
                    <a:pt x="2487259" y="630782"/>
                  </a:lnTo>
                  <a:lnTo>
                    <a:pt x="2524800" y="614990"/>
                  </a:lnTo>
                  <a:lnTo>
                    <a:pt x="2530337" y="613171"/>
                  </a:lnTo>
                  <a:lnTo>
                    <a:pt x="2533652" y="613171"/>
                  </a:lnTo>
                  <a:lnTo>
                    <a:pt x="2535633" y="613171"/>
                  </a:lnTo>
                  <a:lnTo>
                    <a:pt x="2537449" y="613667"/>
                  </a:lnTo>
                  <a:lnTo>
                    <a:pt x="2539100" y="614659"/>
                  </a:lnTo>
                  <a:lnTo>
                    <a:pt x="2540764" y="615652"/>
                  </a:lnTo>
                  <a:lnTo>
                    <a:pt x="2542085" y="617223"/>
                  </a:lnTo>
                  <a:lnTo>
                    <a:pt x="2543075" y="619372"/>
                  </a:lnTo>
                  <a:lnTo>
                    <a:pt x="2544066" y="621522"/>
                  </a:lnTo>
                  <a:lnTo>
                    <a:pt x="2544815" y="624250"/>
                  </a:lnTo>
                  <a:lnTo>
                    <a:pt x="2545310" y="627558"/>
                  </a:lnTo>
                  <a:lnTo>
                    <a:pt x="2545806" y="630865"/>
                  </a:lnTo>
                  <a:lnTo>
                    <a:pt x="2546047" y="634999"/>
                  </a:lnTo>
                  <a:lnTo>
                    <a:pt x="2546047" y="639960"/>
                  </a:lnTo>
                  <a:lnTo>
                    <a:pt x="2546047" y="642275"/>
                  </a:lnTo>
                  <a:lnTo>
                    <a:pt x="2545882" y="644508"/>
                  </a:lnTo>
                  <a:lnTo>
                    <a:pt x="2545552" y="646657"/>
                  </a:lnTo>
                  <a:lnTo>
                    <a:pt x="2545221" y="648807"/>
                  </a:lnTo>
                  <a:lnTo>
                    <a:pt x="2544815" y="650792"/>
                  </a:lnTo>
                  <a:lnTo>
                    <a:pt x="2544320" y="652610"/>
                  </a:lnTo>
                  <a:lnTo>
                    <a:pt x="2543824" y="654429"/>
                  </a:lnTo>
                  <a:lnTo>
                    <a:pt x="2543075" y="656166"/>
                  </a:lnTo>
                  <a:lnTo>
                    <a:pt x="2542085" y="657819"/>
                  </a:lnTo>
                  <a:lnTo>
                    <a:pt x="2541094" y="659473"/>
                  </a:lnTo>
                  <a:lnTo>
                    <a:pt x="2539773" y="661127"/>
                  </a:lnTo>
                  <a:lnTo>
                    <a:pt x="2538109" y="662780"/>
                  </a:lnTo>
                  <a:lnTo>
                    <a:pt x="2536458" y="664434"/>
                  </a:lnTo>
                  <a:lnTo>
                    <a:pt x="2498921" y="680764"/>
                  </a:lnTo>
                  <a:lnTo>
                    <a:pt x="2453982" y="692469"/>
                  </a:lnTo>
                  <a:lnTo>
                    <a:pt x="2412043" y="698747"/>
                  </a:lnTo>
                  <a:lnTo>
                    <a:pt x="2381353" y="699987"/>
                  </a:lnTo>
                  <a:lnTo>
                    <a:pt x="2356048" y="699011"/>
                  </a:lnTo>
                  <a:lnTo>
                    <a:pt x="2309909" y="691197"/>
                  </a:lnTo>
                  <a:lnTo>
                    <a:pt x="2269792" y="675617"/>
                  </a:lnTo>
                  <a:lnTo>
                    <a:pt x="2236060" y="652548"/>
                  </a:lnTo>
                  <a:lnTo>
                    <a:pt x="2208787" y="622054"/>
                  </a:lnTo>
                  <a:lnTo>
                    <a:pt x="2188075" y="584227"/>
                  </a:lnTo>
                  <a:lnTo>
                    <a:pt x="2173999" y="539098"/>
                  </a:lnTo>
                  <a:lnTo>
                    <a:pt x="2166923" y="486761"/>
                  </a:lnTo>
                  <a:lnTo>
                    <a:pt x="2166038" y="457894"/>
                  </a:lnTo>
                  <a:lnTo>
                    <a:pt x="2166954" y="430113"/>
                  </a:lnTo>
                  <a:lnTo>
                    <a:pt x="2174278" y="379015"/>
                  </a:lnTo>
                  <a:lnTo>
                    <a:pt x="2188787" y="333979"/>
                  </a:lnTo>
                  <a:lnTo>
                    <a:pt x="2209747" y="295656"/>
                  </a:lnTo>
                  <a:lnTo>
                    <a:pt x="2236941" y="264231"/>
                  </a:lnTo>
                  <a:lnTo>
                    <a:pt x="2269802" y="240171"/>
                  </a:lnTo>
                  <a:lnTo>
                    <a:pt x="2308098" y="223660"/>
                  </a:lnTo>
                  <a:lnTo>
                    <a:pt x="2350889" y="215351"/>
                  </a:lnTo>
                  <a:lnTo>
                    <a:pt x="2373911" y="214312"/>
                  </a:lnTo>
                  <a:close/>
                </a:path>
                <a:path w="2948304" h="700405">
                  <a:moveTo>
                    <a:pt x="1165523" y="214312"/>
                  </a:moveTo>
                  <a:lnTo>
                    <a:pt x="1169822" y="214312"/>
                  </a:lnTo>
                  <a:lnTo>
                    <a:pt x="1174782" y="214560"/>
                  </a:lnTo>
                  <a:lnTo>
                    <a:pt x="1180403" y="215056"/>
                  </a:lnTo>
                  <a:lnTo>
                    <a:pt x="1186029" y="215552"/>
                  </a:lnTo>
                  <a:lnTo>
                    <a:pt x="1215874" y="222497"/>
                  </a:lnTo>
                  <a:lnTo>
                    <a:pt x="1221005" y="224316"/>
                  </a:lnTo>
                  <a:lnTo>
                    <a:pt x="1224561" y="225969"/>
                  </a:lnTo>
                  <a:lnTo>
                    <a:pt x="1226542" y="227458"/>
                  </a:lnTo>
                  <a:lnTo>
                    <a:pt x="1228524" y="228946"/>
                  </a:lnTo>
                  <a:lnTo>
                    <a:pt x="1232245" y="235892"/>
                  </a:lnTo>
                  <a:lnTo>
                    <a:pt x="1232740" y="237710"/>
                  </a:lnTo>
                  <a:lnTo>
                    <a:pt x="1233070" y="240191"/>
                  </a:lnTo>
                  <a:lnTo>
                    <a:pt x="1233235" y="243333"/>
                  </a:lnTo>
                  <a:lnTo>
                    <a:pt x="1233400" y="246475"/>
                  </a:lnTo>
                  <a:lnTo>
                    <a:pt x="1233489" y="250526"/>
                  </a:lnTo>
                  <a:lnTo>
                    <a:pt x="1233489" y="255488"/>
                  </a:lnTo>
                  <a:lnTo>
                    <a:pt x="1233489" y="260449"/>
                  </a:lnTo>
                  <a:lnTo>
                    <a:pt x="1231254" y="276571"/>
                  </a:lnTo>
                  <a:lnTo>
                    <a:pt x="1230429" y="278721"/>
                  </a:lnTo>
                  <a:lnTo>
                    <a:pt x="1229438" y="280375"/>
                  </a:lnTo>
                  <a:lnTo>
                    <a:pt x="1228282" y="281532"/>
                  </a:lnTo>
                  <a:lnTo>
                    <a:pt x="1227127" y="282690"/>
                  </a:lnTo>
                  <a:lnTo>
                    <a:pt x="1225552" y="283269"/>
                  </a:lnTo>
                  <a:lnTo>
                    <a:pt x="1223571" y="283269"/>
                  </a:lnTo>
                  <a:lnTo>
                    <a:pt x="1220586" y="283269"/>
                  </a:lnTo>
                  <a:lnTo>
                    <a:pt x="1217119" y="282525"/>
                  </a:lnTo>
                  <a:lnTo>
                    <a:pt x="1213144" y="281037"/>
                  </a:lnTo>
                  <a:lnTo>
                    <a:pt x="1209181" y="279548"/>
                  </a:lnTo>
                  <a:lnTo>
                    <a:pt x="1204546" y="277977"/>
                  </a:lnTo>
                  <a:lnTo>
                    <a:pt x="1199250" y="276324"/>
                  </a:lnTo>
                  <a:lnTo>
                    <a:pt x="1193967" y="274670"/>
                  </a:lnTo>
                  <a:lnTo>
                    <a:pt x="1188176" y="273099"/>
                  </a:lnTo>
                  <a:lnTo>
                    <a:pt x="1181889" y="271611"/>
                  </a:lnTo>
                  <a:lnTo>
                    <a:pt x="1175609" y="270122"/>
                  </a:lnTo>
                  <a:lnTo>
                    <a:pt x="1168663" y="269378"/>
                  </a:lnTo>
                  <a:lnTo>
                    <a:pt x="1161057" y="269378"/>
                  </a:lnTo>
                  <a:lnTo>
                    <a:pt x="1154391" y="269734"/>
                  </a:lnTo>
                  <a:lnTo>
                    <a:pt x="1114719" y="287547"/>
                  </a:lnTo>
                  <a:lnTo>
                    <a:pt x="1085682" y="317019"/>
                  </a:lnTo>
                  <a:lnTo>
                    <a:pt x="1061528" y="350118"/>
                  </a:lnTo>
                  <a:lnTo>
                    <a:pt x="1043483" y="378023"/>
                  </a:lnTo>
                  <a:lnTo>
                    <a:pt x="1043483" y="681632"/>
                  </a:lnTo>
                  <a:lnTo>
                    <a:pt x="1043483" y="683616"/>
                  </a:lnTo>
                  <a:lnTo>
                    <a:pt x="1042987" y="685435"/>
                  </a:lnTo>
                  <a:lnTo>
                    <a:pt x="1041995" y="687089"/>
                  </a:lnTo>
                  <a:lnTo>
                    <a:pt x="1041003" y="688743"/>
                  </a:lnTo>
                  <a:lnTo>
                    <a:pt x="1019671" y="694530"/>
                  </a:lnTo>
                  <a:lnTo>
                    <a:pt x="1013717" y="694530"/>
                  </a:lnTo>
                  <a:lnTo>
                    <a:pt x="1008095" y="694530"/>
                  </a:lnTo>
                  <a:lnTo>
                    <a:pt x="985688" y="687089"/>
                  </a:lnTo>
                  <a:lnTo>
                    <a:pt x="984861" y="685435"/>
                  </a:lnTo>
                  <a:lnTo>
                    <a:pt x="984447" y="683616"/>
                  </a:lnTo>
                  <a:lnTo>
                    <a:pt x="984447" y="681632"/>
                  </a:lnTo>
                  <a:lnTo>
                    <a:pt x="984447" y="232667"/>
                  </a:lnTo>
                  <a:lnTo>
                    <a:pt x="984447" y="230682"/>
                  </a:lnTo>
                  <a:lnTo>
                    <a:pt x="984861" y="228864"/>
                  </a:lnTo>
                  <a:lnTo>
                    <a:pt x="985688" y="227210"/>
                  </a:lnTo>
                  <a:lnTo>
                    <a:pt x="986515" y="225557"/>
                  </a:lnTo>
                  <a:lnTo>
                    <a:pt x="988086" y="224151"/>
                  </a:lnTo>
                  <a:lnTo>
                    <a:pt x="990401" y="222994"/>
                  </a:lnTo>
                  <a:lnTo>
                    <a:pt x="992716" y="221835"/>
                  </a:lnTo>
                  <a:lnTo>
                    <a:pt x="995609" y="221009"/>
                  </a:lnTo>
                  <a:lnTo>
                    <a:pt x="999083" y="220513"/>
                  </a:lnTo>
                  <a:lnTo>
                    <a:pt x="1002555" y="220017"/>
                  </a:lnTo>
                  <a:lnTo>
                    <a:pt x="1007103" y="219769"/>
                  </a:lnTo>
                  <a:lnTo>
                    <a:pt x="1012725" y="219769"/>
                  </a:lnTo>
                  <a:lnTo>
                    <a:pt x="1018347" y="219769"/>
                  </a:lnTo>
                  <a:lnTo>
                    <a:pt x="1022978" y="220017"/>
                  </a:lnTo>
                  <a:lnTo>
                    <a:pt x="1026616" y="220513"/>
                  </a:lnTo>
                  <a:lnTo>
                    <a:pt x="1030254" y="221009"/>
                  </a:lnTo>
                  <a:lnTo>
                    <a:pt x="1033066" y="221835"/>
                  </a:lnTo>
                  <a:lnTo>
                    <a:pt x="1035049" y="222994"/>
                  </a:lnTo>
                  <a:lnTo>
                    <a:pt x="1037034" y="224151"/>
                  </a:lnTo>
                  <a:lnTo>
                    <a:pt x="1038439" y="225557"/>
                  </a:lnTo>
                  <a:lnTo>
                    <a:pt x="1039266" y="227210"/>
                  </a:lnTo>
                  <a:lnTo>
                    <a:pt x="1040092" y="228864"/>
                  </a:lnTo>
                  <a:lnTo>
                    <a:pt x="1040506" y="230682"/>
                  </a:lnTo>
                  <a:lnTo>
                    <a:pt x="1040506" y="232667"/>
                  </a:lnTo>
                  <a:lnTo>
                    <a:pt x="1040506" y="303608"/>
                  </a:lnTo>
                  <a:lnTo>
                    <a:pt x="1067853" y="267332"/>
                  </a:lnTo>
                  <a:lnTo>
                    <a:pt x="1099945" y="236249"/>
                  </a:lnTo>
                  <a:lnTo>
                    <a:pt x="1136501" y="217784"/>
                  </a:lnTo>
                  <a:lnTo>
                    <a:pt x="1158127" y="214529"/>
                  </a:lnTo>
                  <a:lnTo>
                    <a:pt x="1165523" y="214312"/>
                  </a:lnTo>
                  <a:close/>
                </a:path>
                <a:path w="2948304" h="700405">
                  <a:moveTo>
                    <a:pt x="1382905" y="99218"/>
                  </a:moveTo>
                  <a:lnTo>
                    <a:pt x="1388861" y="99218"/>
                  </a:lnTo>
                  <a:lnTo>
                    <a:pt x="1393738" y="99466"/>
                  </a:lnTo>
                  <a:lnTo>
                    <a:pt x="1397548" y="99962"/>
                  </a:lnTo>
                  <a:lnTo>
                    <a:pt x="1401345" y="100458"/>
                  </a:lnTo>
                  <a:lnTo>
                    <a:pt x="1404330" y="101285"/>
                  </a:lnTo>
                  <a:lnTo>
                    <a:pt x="1406476" y="102443"/>
                  </a:lnTo>
                  <a:lnTo>
                    <a:pt x="1408622" y="103600"/>
                  </a:lnTo>
                  <a:lnTo>
                    <a:pt x="1410197" y="105006"/>
                  </a:lnTo>
                  <a:lnTo>
                    <a:pt x="1411188" y="106659"/>
                  </a:lnTo>
                  <a:lnTo>
                    <a:pt x="1412178" y="108313"/>
                  </a:lnTo>
                  <a:lnTo>
                    <a:pt x="1412674" y="110133"/>
                  </a:lnTo>
                  <a:lnTo>
                    <a:pt x="1412674" y="112116"/>
                  </a:lnTo>
                  <a:lnTo>
                    <a:pt x="1412674" y="222250"/>
                  </a:lnTo>
                  <a:lnTo>
                    <a:pt x="1536702" y="222250"/>
                  </a:lnTo>
                  <a:lnTo>
                    <a:pt x="1539013" y="222250"/>
                  </a:lnTo>
                  <a:lnTo>
                    <a:pt x="1541083" y="222745"/>
                  </a:lnTo>
                  <a:lnTo>
                    <a:pt x="1542899" y="223738"/>
                  </a:lnTo>
                  <a:lnTo>
                    <a:pt x="1544715" y="224730"/>
                  </a:lnTo>
                  <a:lnTo>
                    <a:pt x="1546290" y="226301"/>
                  </a:lnTo>
                  <a:lnTo>
                    <a:pt x="1547611" y="228451"/>
                  </a:lnTo>
                  <a:lnTo>
                    <a:pt x="1548932" y="230600"/>
                  </a:lnTo>
                  <a:lnTo>
                    <a:pt x="1549922" y="233246"/>
                  </a:lnTo>
                  <a:lnTo>
                    <a:pt x="1550596" y="236388"/>
                  </a:lnTo>
                  <a:lnTo>
                    <a:pt x="1551256" y="239529"/>
                  </a:lnTo>
                  <a:lnTo>
                    <a:pt x="1551586" y="243250"/>
                  </a:lnTo>
                  <a:lnTo>
                    <a:pt x="1551586" y="247550"/>
                  </a:lnTo>
                  <a:lnTo>
                    <a:pt x="1551586" y="255818"/>
                  </a:lnTo>
                  <a:lnTo>
                    <a:pt x="1550176" y="262020"/>
                  </a:lnTo>
                  <a:lnTo>
                    <a:pt x="1547370" y="266153"/>
                  </a:lnTo>
                  <a:lnTo>
                    <a:pt x="1544550" y="270287"/>
                  </a:lnTo>
                  <a:lnTo>
                    <a:pt x="1540994" y="272355"/>
                  </a:lnTo>
                  <a:lnTo>
                    <a:pt x="1536702" y="272355"/>
                  </a:lnTo>
                  <a:lnTo>
                    <a:pt x="1412674" y="272355"/>
                  </a:lnTo>
                  <a:lnTo>
                    <a:pt x="1412674" y="543718"/>
                  </a:lnTo>
                  <a:lnTo>
                    <a:pt x="1413588" y="567748"/>
                  </a:lnTo>
                  <a:lnTo>
                    <a:pt x="1420909" y="606691"/>
                  </a:lnTo>
                  <a:lnTo>
                    <a:pt x="1447965" y="641696"/>
                  </a:lnTo>
                  <a:lnTo>
                    <a:pt x="1480644" y="648394"/>
                  </a:lnTo>
                  <a:lnTo>
                    <a:pt x="1488581" y="648394"/>
                  </a:lnTo>
                  <a:lnTo>
                    <a:pt x="1528510" y="636653"/>
                  </a:lnTo>
                  <a:lnTo>
                    <a:pt x="1535457" y="633346"/>
                  </a:lnTo>
                  <a:lnTo>
                    <a:pt x="1538518" y="632519"/>
                  </a:lnTo>
                  <a:lnTo>
                    <a:pt x="1541159" y="632519"/>
                  </a:lnTo>
                  <a:lnTo>
                    <a:pt x="1542823" y="632519"/>
                  </a:lnTo>
                  <a:lnTo>
                    <a:pt x="1544309" y="632849"/>
                  </a:lnTo>
                  <a:lnTo>
                    <a:pt x="1545630" y="633511"/>
                  </a:lnTo>
                  <a:lnTo>
                    <a:pt x="1546951" y="634172"/>
                  </a:lnTo>
                  <a:lnTo>
                    <a:pt x="1548030" y="635413"/>
                  </a:lnTo>
                  <a:lnTo>
                    <a:pt x="1551586" y="650543"/>
                  </a:lnTo>
                  <a:lnTo>
                    <a:pt x="1551586" y="654843"/>
                  </a:lnTo>
                  <a:lnTo>
                    <a:pt x="1551586" y="661788"/>
                  </a:lnTo>
                  <a:lnTo>
                    <a:pt x="1544385" y="681880"/>
                  </a:lnTo>
                  <a:lnTo>
                    <a:pt x="1541909" y="684361"/>
                  </a:lnTo>
                  <a:lnTo>
                    <a:pt x="1516852" y="694282"/>
                  </a:lnTo>
                  <a:lnTo>
                    <a:pt x="1510578" y="695771"/>
                  </a:lnTo>
                  <a:lnTo>
                    <a:pt x="1503961" y="696928"/>
                  </a:lnTo>
                  <a:lnTo>
                    <a:pt x="1497014" y="697755"/>
                  </a:lnTo>
                  <a:lnTo>
                    <a:pt x="1490067" y="698582"/>
                  </a:lnTo>
                  <a:lnTo>
                    <a:pt x="1483286" y="698995"/>
                  </a:lnTo>
                  <a:lnTo>
                    <a:pt x="1476669" y="698995"/>
                  </a:lnTo>
                  <a:lnTo>
                    <a:pt x="1432395" y="693972"/>
                  </a:lnTo>
                  <a:lnTo>
                    <a:pt x="1389882" y="671509"/>
                  </a:lnTo>
                  <a:lnTo>
                    <a:pt x="1364199" y="630426"/>
                  </a:lnTo>
                  <a:lnTo>
                    <a:pt x="1355319" y="586878"/>
                  </a:lnTo>
                  <a:lnTo>
                    <a:pt x="1353644" y="551656"/>
                  </a:lnTo>
                  <a:lnTo>
                    <a:pt x="1353644" y="272355"/>
                  </a:lnTo>
                  <a:lnTo>
                    <a:pt x="1286664" y="272355"/>
                  </a:lnTo>
                  <a:lnTo>
                    <a:pt x="1282041" y="272355"/>
                  </a:lnTo>
                  <a:lnTo>
                    <a:pt x="1278396" y="270287"/>
                  </a:lnTo>
                  <a:lnTo>
                    <a:pt x="1275755" y="266153"/>
                  </a:lnTo>
                  <a:lnTo>
                    <a:pt x="1273113" y="262020"/>
                  </a:lnTo>
                  <a:lnTo>
                    <a:pt x="1271780" y="255818"/>
                  </a:lnTo>
                  <a:lnTo>
                    <a:pt x="1271780" y="247550"/>
                  </a:lnTo>
                  <a:lnTo>
                    <a:pt x="1271780" y="243250"/>
                  </a:lnTo>
                  <a:lnTo>
                    <a:pt x="1272123" y="239529"/>
                  </a:lnTo>
                  <a:lnTo>
                    <a:pt x="1272783" y="236388"/>
                  </a:lnTo>
                  <a:lnTo>
                    <a:pt x="1273443" y="233246"/>
                  </a:lnTo>
                  <a:lnTo>
                    <a:pt x="1274434" y="230600"/>
                  </a:lnTo>
                  <a:lnTo>
                    <a:pt x="1275755" y="228451"/>
                  </a:lnTo>
                  <a:lnTo>
                    <a:pt x="1277076" y="226301"/>
                  </a:lnTo>
                  <a:lnTo>
                    <a:pt x="1278650" y="224730"/>
                  </a:lnTo>
                  <a:lnTo>
                    <a:pt x="1280467" y="223738"/>
                  </a:lnTo>
                  <a:lnTo>
                    <a:pt x="1282283" y="222745"/>
                  </a:lnTo>
                  <a:lnTo>
                    <a:pt x="1284353" y="222250"/>
                  </a:lnTo>
                  <a:lnTo>
                    <a:pt x="1286664" y="222250"/>
                  </a:lnTo>
                  <a:lnTo>
                    <a:pt x="1353644" y="222250"/>
                  </a:lnTo>
                  <a:lnTo>
                    <a:pt x="1353644" y="112116"/>
                  </a:lnTo>
                  <a:lnTo>
                    <a:pt x="1353644" y="110133"/>
                  </a:lnTo>
                  <a:lnTo>
                    <a:pt x="1354050" y="108313"/>
                  </a:lnTo>
                  <a:lnTo>
                    <a:pt x="1354876" y="106659"/>
                  </a:lnTo>
                  <a:lnTo>
                    <a:pt x="1355714" y="105006"/>
                  </a:lnTo>
                  <a:lnTo>
                    <a:pt x="1357276" y="103600"/>
                  </a:lnTo>
                  <a:lnTo>
                    <a:pt x="1359600" y="102443"/>
                  </a:lnTo>
                  <a:lnTo>
                    <a:pt x="1361912" y="101285"/>
                  </a:lnTo>
                  <a:lnTo>
                    <a:pt x="1364972" y="100458"/>
                  </a:lnTo>
                  <a:lnTo>
                    <a:pt x="1368770" y="99962"/>
                  </a:lnTo>
                  <a:lnTo>
                    <a:pt x="1372580" y="99466"/>
                  </a:lnTo>
                  <a:lnTo>
                    <a:pt x="1377291" y="99218"/>
                  </a:lnTo>
                  <a:lnTo>
                    <a:pt x="1382905" y="99218"/>
                  </a:lnTo>
                  <a:close/>
                </a:path>
                <a:path w="2948304" h="700405">
                  <a:moveTo>
                    <a:pt x="27781" y="49608"/>
                  </a:moveTo>
                  <a:lnTo>
                    <a:pt x="309065" y="49608"/>
                  </a:lnTo>
                  <a:lnTo>
                    <a:pt x="311380" y="49608"/>
                  </a:lnTo>
                  <a:lnTo>
                    <a:pt x="313530" y="50187"/>
                  </a:lnTo>
                  <a:lnTo>
                    <a:pt x="315516" y="51344"/>
                  </a:lnTo>
                  <a:lnTo>
                    <a:pt x="317499" y="52503"/>
                  </a:lnTo>
                  <a:lnTo>
                    <a:pt x="319235" y="54239"/>
                  </a:lnTo>
                  <a:lnTo>
                    <a:pt x="320724" y="56554"/>
                  </a:lnTo>
                  <a:lnTo>
                    <a:pt x="322212" y="58869"/>
                  </a:lnTo>
                  <a:lnTo>
                    <a:pt x="323287" y="61763"/>
                  </a:lnTo>
                  <a:lnTo>
                    <a:pt x="323948" y="65236"/>
                  </a:lnTo>
                  <a:lnTo>
                    <a:pt x="324610" y="68708"/>
                  </a:lnTo>
                  <a:lnTo>
                    <a:pt x="324941" y="72759"/>
                  </a:lnTo>
                  <a:lnTo>
                    <a:pt x="324941" y="77389"/>
                  </a:lnTo>
                  <a:lnTo>
                    <a:pt x="324941" y="81690"/>
                  </a:lnTo>
                  <a:lnTo>
                    <a:pt x="320724" y="96986"/>
                  </a:lnTo>
                  <a:lnTo>
                    <a:pt x="319235" y="99136"/>
                  </a:lnTo>
                  <a:lnTo>
                    <a:pt x="317499" y="100789"/>
                  </a:lnTo>
                  <a:lnTo>
                    <a:pt x="315516" y="101946"/>
                  </a:lnTo>
                  <a:lnTo>
                    <a:pt x="313530" y="103104"/>
                  </a:lnTo>
                  <a:lnTo>
                    <a:pt x="311380" y="103682"/>
                  </a:lnTo>
                  <a:lnTo>
                    <a:pt x="309065" y="103682"/>
                  </a:lnTo>
                  <a:lnTo>
                    <a:pt x="60522" y="103682"/>
                  </a:lnTo>
                  <a:lnTo>
                    <a:pt x="60522" y="346769"/>
                  </a:lnTo>
                  <a:lnTo>
                    <a:pt x="296167" y="346769"/>
                  </a:lnTo>
                  <a:lnTo>
                    <a:pt x="298482" y="346769"/>
                  </a:lnTo>
                  <a:lnTo>
                    <a:pt x="300632" y="347182"/>
                  </a:lnTo>
                  <a:lnTo>
                    <a:pt x="302616" y="348009"/>
                  </a:lnTo>
                  <a:lnTo>
                    <a:pt x="304601" y="348835"/>
                  </a:lnTo>
                  <a:lnTo>
                    <a:pt x="306337" y="350241"/>
                  </a:lnTo>
                  <a:lnTo>
                    <a:pt x="307826" y="352226"/>
                  </a:lnTo>
                  <a:lnTo>
                    <a:pt x="309314" y="354210"/>
                  </a:lnTo>
                  <a:lnTo>
                    <a:pt x="310389" y="356856"/>
                  </a:lnTo>
                  <a:lnTo>
                    <a:pt x="311050" y="360164"/>
                  </a:lnTo>
                  <a:lnTo>
                    <a:pt x="311712" y="363471"/>
                  </a:lnTo>
                  <a:lnTo>
                    <a:pt x="312042" y="367605"/>
                  </a:lnTo>
                  <a:lnTo>
                    <a:pt x="312042" y="372565"/>
                  </a:lnTo>
                  <a:lnTo>
                    <a:pt x="312042" y="376866"/>
                  </a:lnTo>
                  <a:lnTo>
                    <a:pt x="302616" y="397122"/>
                  </a:lnTo>
                  <a:lnTo>
                    <a:pt x="300632" y="398280"/>
                  </a:lnTo>
                  <a:lnTo>
                    <a:pt x="298482" y="398858"/>
                  </a:lnTo>
                  <a:lnTo>
                    <a:pt x="296167" y="398858"/>
                  </a:lnTo>
                  <a:lnTo>
                    <a:pt x="60522" y="398858"/>
                  </a:lnTo>
                  <a:lnTo>
                    <a:pt x="60522" y="681632"/>
                  </a:lnTo>
                  <a:lnTo>
                    <a:pt x="60522" y="683616"/>
                  </a:lnTo>
                  <a:lnTo>
                    <a:pt x="60027" y="685435"/>
                  </a:lnTo>
                  <a:lnTo>
                    <a:pt x="59034" y="687089"/>
                  </a:lnTo>
                  <a:lnTo>
                    <a:pt x="58042" y="688743"/>
                  </a:lnTo>
                  <a:lnTo>
                    <a:pt x="56389" y="690066"/>
                  </a:lnTo>
                  <a:lnTo>
                    <a:pt x="54073" y="691058"/>
                  </a:lnTo>
                  <a:lnTo>
                    <a:pt x="51758" y="692050"/>
                  </a:lnTo>
                  <a:lnTo>
                    <a:pt x="48700" y="692877"/>
                  </a:lnTo>
                  <a:lnTo>
                    <a:pt x="44896" y="693538"/>
                  </a:lnTo>
                  <a:lnTo>
                    <a:pt x="41093" y="694200"/>
                  </a:lnTo>
                  <a:lnTo>
                    <a:pt x="36215" y="694530"/>
                  </a:lnTo>
                  <a:lnTo>
                    <a:pt x="30261" y="694530"/>
                  </a:lnTo>
                  <a:lnTo>
                    <a:pt x="24639" y="694530"/>
                  </a:lnTo>
                  <a:lnTo>
                    <a:pt x="19843" y="694200"/>
                  </a:lnTo>
                  <a:lnTo>
                    <a:pt x="15875" y="693538"/>
                  </a:lnTo>
                  <a:lnTo>
                    <a:pt x="11906" y="692877"/>
                  </a:lnTo>
                  <a:lnTo>
                    <a:pt x="0" y="683616"/>
                  </a:lnTo>
                  <a:lnTo>
                    <a:pt x="0" y="681632"/>
                  </a:lnTo>
                  <a:lnTo>
                    <a:pt x="0" y="80863"/>
                  </a:lnTo>
                  <a:lnTo>
                    <a:pt x="21828" y="49608"/>
                  </a:lnTo>
                  <a:lnTo>
                    <a:pt x="27781" y="49608"/>
                  </a:lnTo>
                  <a:close/>
                </a:path>
                <a:path w="2948304" h="700405">
                  <a:moveTo>
                    <a:pt x="1697928" y="0"/>
                  </a:moveTo>
                  <a:lnTo>
                    <a:pt x="1703885" y="0"/>
                  </a:lnTo>
                  <a:lnTo>
                    <a:pt x="1708761" y="247"/>
                  </a:lnTo>
                  <a:lnTo>
                    <a:pt x="1712559" y="744"/>
                  </a:lnTo>
                  <a:lnTo>
                    <a:pt x="1716369" y="1239"/>
                  </a:lnTo>
                  <a:lnTo>
                    <a:pt x="1726211" y="7440"/>
                  </a:lnTo>
                  <a:lnTo>
                    <a:pt x="1727202" y="9094"/>
                  </a:lnTo>
                  <a:lnTo>
                    <a:pt x="1727697" y="10913"/>
                  </a:lnTo>
                  <a:lnTo>
                    <a:pt x="1727697" y="12898"/>
                  </a:lnTo>
                  <a:lnTo>
                    <a:pt x="1727697" y="293190"/>
                  </a:lnTo>
                  <a:lnTo>
                    <a:pt x="1764406" y="257906"/>
                  </a:lnTo>
                  <a:lnTo>
                    <a:pt x="1801116" y="233412"/>
                  </a:lnTo>
                  <a:lnTo>
                    <a:pt x="1837825" y="219087"/>
                  </a:lnTo>
                  <a:lnTo>
                    <a:pt x="1874534" y="214312"/>
                  </a:lnTo>
                  <a:lnTo>
                    <a:pt x="1895744" y="215242"/>
                  </a:lnTo>
                  <a:lnTo>
                    <a:pt x="1948956" y="229195"/>
                  </a:lnTo>
                  <a:lnTo>
                    <a:pt x="1987786" y="257379"/>
                  </a:lnTo>
                  <a:lnTo>
                    <a:pt x="2013817" y="296787"/>
                  </a:lnTo>
                  <a:lnTo>
                    <a:pt x="2028187" y="346149"/>
                  </a:lnTo>
                  <a:lnTo>
                    <a:pt x="2032277" y="386828"/>
                  </a:lnTo>
                  <a:lnTo>
                    <a:pt x="2032789" y="409773"/>
                  </a:lnTo>
                  <a:lnTo>
                    <a:pt x="2032789" y="681632"/>
                  </a:lnTo>
                  <a:lnTo>
                    <a:pt x="2032789" y="683616"/>
                  </a:lnTo>
                  <a:lnTo>
                    <a:pt x="2032294" y="685435"/>
                  </a:lnTo>
                  <a:lnTo>
                    <a:pt x="2031303" y="687089"/>
                  </a:lnTo>
                  <a:lnTo>
                    <a:pt x="2030313" y="688743"/>
                  </a:lnTo>
                  <a:lnTo>
                    <a:pt x="2009142" y="694530"/>
                  </a:lnTo>
                  <a:lnTo>
                    <a:pt x="2003528" y="694530"/>
                  </a:lnTo>
                  <a:lnTo>
                    <a:pt x="1997572" y="694530"/>
                  </a:lnTo>
                  <a:lnTo>
                    <a:pt x="1975245" y="687089"/>
                  </a:lnTo>
                  <a:lnTo>
                    <a:pt x="1974255" y="685435"/>
                  </a:lnTo>
                  <a:lnTo>
                    <a:pt x="1973760" y="683616"/>
                  </a:lnTo>
                  <a:lnTo>
                    <a:pt x="1973760" y="681632"/>
                  </a:lnTo>
                  <a:lnTo>
                    <a:pt x="1973760" y="415230"/>
                  </a:lnTo>
                  <a:lnTo>
                    <a:pt x="1970132" y="361512"/>
                  </a:lnTo>
                  <a:lnTo>
                    <a:pt x="1959251" y="323328"/>
                  </a:lnTo>
                  <a:lnTo>
                    <a:pt x="1933269" y="286370"/>
                  </a:lnTo>
                  <a:lnTo>
                    <a:pt x="1893205" y="266464"/>
                  </a:lnTo>
                  <a:lnTo>
                    <a:pt x="1868096" y="263921"/>
                  </a:lnTo>
                  <a:lnTo>
                    <a:pt x="1850979" y="265440"/>
                  </a:lnTo>
                  <a:lnTo>
                    <a:pt x="1799630" y="288230"/>
                  </a:lnTo>
                  <a:lnTo>
                    <a:pt x="1764530" y="318243"/>
                  </a:lnTo>
                  <a:lnTo>
                    <a:pt x="1727697" y="359667"/>
                  </a:lnTo>
                  <a:lnTo>
                    <a:pt x="1727697" y="681632"/>
                  </a:lnTo>
                  <a:lnTo>
                    <a:pt x="1727697" y="683616"/>
                  </a:lnTo>
                  <a:lnTo>
                    <a:pt x="1727202" y="685435"/>
                  </a:lnTo>
                  <a:lnTo>
                    <a:pt x="1726211" y="687089"/>
                  </a:lnTo>
                  <a:lnTo>
                    <a:pt x="1725221" y="688743"/>
                  </a:lnTo>
                  <a:lnTo>
                    <a:pt x="1712559" y="693538"/>
                  </a:lnTo>
                  <a:lnTo>
                    <a:pt x="1708761" y="694200"/>
                  </a:lnTo>
                  <a:lnTo>
                    <a:pt x="1703885" y="694530"/>
                  </a:lnTo>
                  <a:lnTo>
                    <a:pt x="1697928" y="694530"/>
                  </a:lnTo>
                  <a:lnTo>
                    <a:pt x="1692302" y="694530"/>
                  </a:lnTo>
                  <a:lnTo>
                    <a:pt x="1687590" y="694200"/>
                  </a:lnTo>
                  <a:lnTo>
                    <a:pt x="1683793" y="693538"/>
                  </a:lnTo>
                  <a:lnTo>
                    <a:pt x="1679983" y="692877"/>
                  </a:lnTo>
                  <a:lnTo>
                    <a:pt x="1669899" y="687089"/>
                  </a:lnTo>
                  <a:lnTo>
                    <a:pt x="1669074" y="685435"/>
                  </a:lnTo>
                  <a:lnTo>
                    <a:pt x="1668655" y="683616"/>
                  </a:lnTo>
                  <a:lnTo>
                    <a:pt x="1668655" y="681632"/>
                  </a:lnTo>
                  <a:lnTo>
                    <a:pt x="1668655" y="12898"/>
                  </a:lnTo>
                  <a:lnTo>
                    <a:pt x="1668655" y="10913"/>
                  </a:lnTo>
                  <a:lnTo>
                    <a:pt x="1669074" y="9094"/>
                  </a:lnTo>
                  <a:lnTo>
                    <a:pt x="1669899" y="7440"/>
                  </a:lnTo>
                  <a:lnTo>
                    <a:pt x="1670725" y="5787"/>
                  </a:lnTo>
                  <a:lnTo>
                    <a:pt x="1672300" y="4381"/>
                  </a:lnTo>
                  <a:lnTo>
                    <a:pt x="1674611" y="3224"/>
                  </a:lnTo>
                  <a:lnTo>
                    <a:pt x="1676922" y="2066"/>
                  </a:lnTo>
                  <a:lnTo>
                    <a:pt x="1679983" y="1239"/>
                  </a:lnTo>
                  <a:lnTo>
                    <a:pt x="1683793" y="744"/>
                  </a:lnTo>
                  <a:lnTo>
                    <a:pt x="1687590" y="247"/>
                  </a:lnTo>
                  <a:lnTo>
                    <a:pt x="1692302" y="0"/>
                  </a:lnTo>
                  <a:lnTo>
                    <a:pt x="1697928" y="0"/>
                  </a:lnTo>
                  <a:close/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816017" y="4027666"/>
              <a:ext cx="249643" cy="20498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272383" y="3620174"/>
              <a:ext cx="4445000" cy="823594"/>
            </a:xfrm>
            <a:custGeom>
              <a:avLst/>
              <a:gdLst/>
              <a:ahLst/>
              <a:cxnLst/>
              <a:rect l="l" t="t" r="r" b="b"/>
              <a:pathLst>
                <a:path w="4445000" h="823595">
                  <a:moveTo>
                    <a:pt x="3733294" y="216297"/>
                  </a:moveTo>
                  <a:lnTo>
                    <a:pt x="3679151" y="224389"/>
                  </a:lnTo>
                  <a:lnTo>
                    <a:pt x="3637231" y="247861"/>
                  </a:lnTo>
                  <a:lnTo>
                    <a:pt x="3607265" y="283967"/>
                  </a:lnTo>
                  <a:lnTo>
                    <a:pt x="3588425" y="330894"/>
                  </a:lnTo>
                  <a:lnTo>
                    <a:pt x="3580054" y="386054"/>
                  </a:lnTo>
                  <a:lnTo>
                    <a:pt x="3579497" y="405805"/>
                  </a:lnTo>
                  <a:lnTo>
                    <a:pt x="3579961" y="424920"/>
                  </a:lnTo>
                  <a:lnTo>
                    <a:pt x="3586939" y="479474"/>
                  </a:lnTo>
                  <a:lnTo>
                    <a:pt x="3603684" y="527053"/>
                  </a:lnTo>
                  <a:lnTo>
                    <a:pt x="3632087" y="564306"/>
                  </a:lnTo>
                  <a:lnTo>
                    <a:pt x="3673909" y="589142"/>
                  </a:lnTo>
                  <a:lnTo>
                    <a:pt x="3731300" y="597793"/>
                  </a:lnTo>
                  <a:lnTo>
                    <a:pt x="3750712" y="596894"/>
                  </a:lnTo>
                  <a:lnTo>
                    <a:pt x="3800756" y="583406"/>
                  </a:lnTo>
                  <a:lnTo>
                    <a:pt x="3838657" y="555687"/>
                  </a:lnTo>
                  <a:lnTo>
                    <a:pt x="3864813" y="516062"/>
                  </a:lnTo>
                  <a:lnTo>
                    <a:pt x="3880066" y="465956"/>
                  </a:lnTo>
                  <a:lnTo>
                    <a:pt x="3885097" y="408285"/>
                  </a:lnTo>
                  <a:lnTo>
                    <a:pt x="3884631" y="389403"/>
                  </a:lnTo>
                  <a:lnTo>
                    <a:pt x="3877655" y="335360"/>
                  </a:lnTo>
                  <a:lnTo>
                    <a:pt x="3860910" y="287874"/>
                  </a:lnTo>
                  <a:lnTo>
                    <a:pt x="3832506" y="250279"/>
                  </a:lnTo>
                  <a:lnTo>
                    <a:pt x="3790680" y="225087"/>
                  </a:lnTo>
                  <a:lnTo>
                    <a:pt x="3733294" y="216297"/>
                  </a:lnTo>
                  <a:close/>
                </a:path>
                <a:path w="4445000" h="823595">
                  <a:moveTo>
                    <a:pt x="1846950" y="216297"/>
                  </a:moveTo>
                  <a:lnTo>
                    <a:pt x="1792820" y="224389"/>
                  </a:lnTo>
                  <a:lnTo>
                    <a:pt x="1750900" y="247861"/>
                  </a:lnTo>
                  <a:lnTo>
                    <a:pt x="1720934" y="283967"/>
                  </a:lnTo>
                  <a:lnTo>
                    <a:pt x="1702094" y="330894"/>
                  </a:lnTo>
                  <a:lnTo>
                    <a:pt x="1693725" y="386054"/>
                  </a:lnTo>
                  <a:lnTo>
                    <a:pt x="1693166" y="405805"/>
                  </a:lnTo>
                  <a:lnTo>
                    <a:pt x="1693630" y="424920"/>
                  </a:lnTo>
                  <a:lnTo>
                    <a:pt x="1700608" y="479474"/>
                  </a:lnTo>
                  <a:lnTo>
                    <a:pt x="1717353" y="527053"/>
                  </a:lnTo>
                  <a:lnTo>
                    <a:pt x="1745756" y="564306"/>
                  </a:lnTo>
                  <a:lnTo>
                    <a:pt x="1787583" y="589142"/>
                  </a:lnTo>
                  <a:lnTo>
                    <a:pt x="1844969" y="597793"/>
                  </a:lnTo>
                  <a:lnTo>
                    <a:pt x="1864383" y="596894"/>
                  </a:lnTo>
                  <a:lnTo>
                    <a:pt x="1914425" y="583406"/>
                  </a:lnTo>
                  <a:lnTo>
                    <a:pt x="1952326" y="555687"/>
                  </a:lnTo>
                  <a:lnTo>
                    <a:pt x="1978482" y="516062"/>
                  </a:lnTo>
                  <a:lnTo>
                    <a:pt x="1993735" y="465956"/>
                  </a:lnTo>
                  <a:lnTo>
                    <a:pt x="1998766" y="408285"/>
                  </a:lnTo>
                  <a:lnTo>
                    <a:pt x="1998300" y="389403"/>
                  </a:lnTo>
                  <a:lnTo>
                    <a:pt x="1991324" y="335360"/>
                  </a:lnTo>
                  <a:lnTo>
                    <a:pt x="1974579" y="287874"/>
                  </a:lnTo>
                  <a:lnTo>
                    <a:pt x="1946175" y="250279"/>
                  </a:lnTo>
                  <a:lnTo>
                    <a:pt x="1904348" y="225087"/>
                  </a:lnTo>
                  <a:lnTo>
                    <a:pt x="1846950" y="216297"/>
                  </a:lnTo>
                  <a:close/>
                </a:path>
                <a:path w="4445000" h="823595">
                  <a:moveTo>
                    <a:pt x="1118294" y="215304"/>
                  </a:moveTo>
                  <a:lnTo>
                    <a:pt x="1074715" y="223149"/>
                  </a:lnTo>
                  <a:lnTo>
                    <a:pt x="1039322" y="242760"/>
                  </a:lnTo>
                  <a:lnTo>
                    <a:pt x="1001340" y="275751"/>
                  </a:lnTo>
                  <a:lnTo>
                    <a:pt x="970458" y="311050"/>
                  </a:lnTo>
                  <a:lnTo>
                    <a:pt x="970458" y="506511"/>
                  </a:lnTo>
                  <a:lnTo>
                    <a:pt x="1006859" y="546385"/>
                  </a:lnTo>
                  <a:lnTo>
                    <a:pt x="1041648" y="575717"/>
                  </a:lnTo>
                  <a:lnTo>
                    <a:pt x="1076436" y="593762"/>
                  </a:lnTo>
                  <a:lnTo>
                    <a:pt x="1112837" y="599777"/>
                  </a:lnTo>
                  <a:lnTo>
                    <a:pt x="1129348" y="598738"/>
                  </a:lnTo>
                  <a:lnTo>
                    <a:pt x="1171624" y="583158"/>
                  </a:lnTo>
                  <a:lnTo>
                    <a:pt x="1203296" y="552369"/>
                  </a:lnTo>
                  <a:lnTo>
                    <a:pt x="1224890" y="510728"/>
                  </a:lnTo>
                  <a:lnTo>
                    <a:pt x="1237280" y="461475"/>
                  </a:lnTo>
                  <a:lnTo>
                    <a:pt x="1241325" y="410269"/>
                  </a:lnTo>
                  <a:lnTo>
                    <a:pt x="1240954" y="391589"/>
                  </a:lnTo>
                  <a:lnTo>
                    <a:pt x="1235369" y="337592"/>
                  </a:lnTo>
                  <a:lnTo>
                    <a:pt x="1221835" y="289455"/>
                  </a:lnTo>
                  <a:lnTo>
                    <a:pt x="1198788" y="250775"/>
                  </a:lnTo>
                  <a:lnTo>
                    <a:pt x="1165038" y="224513"/>
                  </a:lnTo>
                  <a:lnTo>
                    <a:pt x="1118294" y="215304"/>
                  </a:lnTo>
                  <a:close/>
                </a:path>
                <a:path w="4445000" h="823595">
                  <a:moveTo>
                    <a:pt x="3355659" y="170160"/>
                  </a:moveTo>
                  <a:lnTo>
                    <a:pt x="3361616" y="170160"/>
                  </a:lnTo>
                  <a:lnTo>
                    <a:pt x="3366492" y="170408"/>
                  </a:lnTo>
                  <a:lnTo>
                    <a:pt x="3370290" y="170905"/>
                  </a:lnTo>
                  <a:lnTo>
                    <a:pt x="3374100" y="171400"/>
                  </a:lnTo>
                  <a:lnTo>
                    <a:pt x="3385428" y="181074"/>
                  </a:lnTo>
                  <a:lnTo>
                    <a:pt x="3385428" y="183059"/>
                  </a:lnTo>
                  <a:lnTo>
                    <a:pt x="3385428" y="632023"/>
                  </a:lnTo>
                  <a:lnTo>
                    <a:pt x="3385428" y="634008"/>
                  </a:lnTo>
                  <a:lnTo>
                    <a:pt x="3384933" y="635827"/>
                  </a:lnTo>
                  <a:lnTo>
                    <a:pt x="3370290" y="643930"/>
                  </a:lnTo>
                  <a:lnTo>
                    <a:pt x="3366492" y="644591"/>
                  </a:lnTo>
                  <a:lnTo>
                    <a:pt x="3361616" y="644922"/>
                  </a:lnTo>
                  <a:lnTo>
                    <a:pt x="3355659" y="644922"/>
                  </a:lnTo>
                  <a:lnTo>
                    <a:pt x="3350033" y="644922"/>
                  </a:lnTo>
                  <a:lnTo>
                    <a:pt x="3345321" y="644591"/>
                  </a:lnTo>
                  <a:lnTo>
                    <a:pt x="3341524" y="643930"/>
                  </a:lnTo>
                  <a:lnTo>
                    <a:pt x="3337714" y="643268"/>
                  </a:lnTo>
                  <a:lnTo>
                    <a:pt x="3334653" y="642441"/>
                  </a:lnTo>
                  <a:lnTo>
                    <a:pt x="3332342" y="641449"/>
                  </a:lnTo>
                  <a:lnTo>
                    <a:pt x="3330031" y="640457"/>
                  </a:lnTo>
                  <a:lnTo>
                    <a:pt x="3328456" y="639134"/>
                  </a:lnTo>
                  <a:lnTo>
                    <a:pt x="3327630" y="637480"/>
                  </a:lnTo>
                  <a:lnTo>
                    <a:pt x="3326805" y="635827"/>
                  </a:lnTo>
                  <a:lnTo>
                    <a:pt x="3326386" y="634008"/>
                  </a:lnTo>
                  <a:lnTo>
                    <a:pt x="3326386" y="632023"/>
                  </a:lnTo>
                  <a:lnTo>
                    <a:pt x="3326386" y="183059"/>
                  </a:lnTo>
                  <a:lnTo>
                    <a:pt x="3326386" y="181074"/>
                  </a:lnTo>
                  <a:lnTo>
                    <a:pt x="3326805" y="179255"/>
                  </a:lnTo>
                  <a:lnTo>
                    <a:pt x="3327630" y="177601"/>
                  </a:lnTo>
                  <a:lnTo>
                    <a:pt x="3328456" y="175948"/>
                  </a:lnTo>
                  <a:lnTo>
                    <a:pt x="3330031" y="174542"/>
                  </a:lnTo>
                  <a:lnTo>
                    <a:pt x="3332342" y="173385"/>
                  </a:lnTo>
                  <a:lnTo>
                    <a:pt x="3334653" y="172227"/>
                  </a:lnTo>
                  <a:lnTo>
                    <a:pt x="3337714" y="171400"/>
                  </a:lnTo>
                  <a:lnTo>
                    <a:pt x="3341524" y="170905"/>
                  </a:lnTo>
                  <a:lnTo>
                    <a:pt x="3345321" y="170408"/>
                  </a:lnTo>
                  <a:lnTo>
                    <a:pt x="3350033" y="170160"/>
                  </a:lnTo>
                  <a:lnTo>
                    <a:pt x="3355659" y="170160"/>
                  </a:lnTo>
                  <a:close/>
                </a:path>
                <a:path w="4445000" h="823595">
                  <a:moveTo>
                    <a:pt x="466625" y="170160"/>
                  </a:moveTo>
                  <a:lnTo>
                    <a:pt x="473571" y="170160"/>
                  </a:lnTo>
                  <a:lnTo>
                    <a:pt x="479111" y="170408"/>
                  </a:lnTo>
                  <a:lnTo>
                    <a:pt x="483244" y="170905"/>
                  </a:lnTo>
                  <a:lnTo>
                    <a:pt x="487378" y="171400"/>
                  </a:lnTo>
                  <a:lnTo>
                    <a:pt x="498375" y="176857"/>
                  </a:lnTo>
                  <a:lnTo>
                    <a:pt x="499699" y="178346"/>
                  </a:lnTo>
                  <a:lnTo>
                    <a:pt x="501021" y="180082"/>
                  </a:lnTo>
                  <a:lnTo>
                    <a:pt x="502344" y="182067"/>
                  </a:lnTo>
                  <a:lnTo>
                    <a:pt x="616446" y="357684"/>
                  </a:lnTo>
                  <a:lnTo>
                    <a:pt x="733523" y="182067"/>
                  </a:lnTo>
                  <a:lnTo>
                    <a:pt x="751631" y="170905"/>
                  </a:lnTo>
                  <a:lnTo>
                    <a:pt x="755435" y="170408"/>
                  </a:lnTo>
                  <a:lnTo>
                    <a:pt x="760643" y="170160"/>
                  </a:lnTo>
                  <a:lnTo>
                    <a:pt x="767258" y="170160"/>
                  </a:lnTo>
                  <a:lnTo>
                    <a:pt x="774204" y="170160"/>
                  </a:lnTo>
                  <a:lnTo>
                    <a:pt x="795535" y="174625"/>
                  </a:lnTo>
                  <a:lnTo>
                    <a:pt x="797850" y="176278"/>
                  </a:lnTo>
                  <a:lnTo>
                    <a:pt x="798926" y="178511"/>
                  </a:lnTo>
                  <a:lnTo>
                    <a:pt x="798759" y="181322"/>
                  </a:lnTo>
                  <a:lnTo>
                    <a:pt x="798594" y="184133"/>
                  </a:lnTo>
                  <a:lnTo>
                    <a:pt x="797023" y="187689"/>
                  </a:lnTo>
                  <a:lnTo>
                    <a:pt x="794048" y="191988"/>
                  </a:lnTo>
                  <a:lnTo>
                    <a:pt x="652165" y="402828"/>
                  </a:lnTo>
                  <a:lnTo>
                    <a:pt x="799504" y="622597"/>
                  </a:lnTo>
                  <a:lnTo>
                    <a:pt x="802150" y="626566"/>
                  </a:lnTo>
                  <a:lnTo>
                    <a:pt x="803556" y="629956"/>
                  </a:lnTo>
                  <a:lnTo>
                    <a:pt x="803721" y="632767"/>
                  </a:lnTo>
                  <a:lnTo>
                    <a:pt x="803886" y="635579"/>
                  </a:lnTo>
                  <a:lnTo>
                    <a:pt x="802812" y="637894"/>
                  </a:lnTo>
                  <a:lnTo>
                    <a:pt x="800497" y="639713"/>
                  </a:lnTo>
                  <a:lnTo>
                    <a:pt x="798182" y="641532"/>
                  </a:lnTo>
                  <a:lnTo>
                    <a:pt x="794626" y="642855"/>
                  </a:lnTo>
                  <a:lnTo>
                    <a:pt x="789830" y="643681"/>
                  </a:lnTo>
                  <a:lnTo>
                    <a:pt x="785035" y="644508"/>
                  </a:lnTo>
                  <a:lnTo>
                    <a:pt x="778999" y="644922"/>
                  </a:lnTo>
                  <a:lnTo>
                    <a:pt x="771722" y="644922"/>
                  </a:lnTo>
                  <a:lnTo>
                    <a:pt x="764778" y="644922"/>
                  </a:lnTo>
                  <a:lnTo>
                    <a:pt x="745182" y="641945"/>
                  </a:lnTo>
                  <a:lnTo>
                    <a:pt x="742702" y="640953"/>
                  </a:lnTo>
                  <a:lnTo>
                    <a:pt x="613966" y="444996"/>
                  </a:lnTo>
                  <a:lnTo>
                    <a:pt x="493415" y="632519"/>
                  </a:lnTo>
                  <a:lnTo>
                    <a:pt x="463318" y="644922"/>
                  </a:lnTo>
                  <a:lnTo>
                    <a:pt x="456704" y="644922"/>
                  </a:lnTo>
                  <a:lnTo>
                    <a:pt x="449758" y="644922"/>
                  </a:lnTo>
                  <a:lnTo>
                    <a:pt x="443970" y="644508"/>
                  </a:lnTo>
                  <a:lnTo>
                    <a:pt x="439341" y="643681"/>
                  </a:lnTo>
                  <a:lnTo>
                    <a:pt x="434710" y="642855"/>
                  </a:lnTo>
                  <a:lnTo>
                    <a:pt x="431320" y="641532"/>
                  </a:lnTo>
                  <a:lnTo>
                    <a:pt x="429170" y="639713"/>
                  </a:lnTo>
                  <a:lnTo>
                    <a:pt x="427020" y="637894"/>
                  </a:lnTo>
                  <a:lnTo>
                    <a:pt x="426028" y="635579"/>
                  </a:lnTo>
                  <a:lnTo>
                    <a:pt x="426193" y="632767"/>
                  </a:lnTo>
                  <a:lnTo>
                    <a:pt x="426359" y="629956"/>
                  </a:lnTo>
                  <a:lnTo>
                    <a:pt x="427930" y="626566"/>
                  </a:lnTo>
                  <a:lnTo>
                    <a:pt x="430906" y="622597"/>
                  </a:lnTo>
                  <a:lnTo>
                    <a:pt x="578742" y="404812"/>
                  </a:lnTo>
                  <a:lnTo>
                    <a:pt x="437852" y="191988"/>
                  </a:lnTo>
                  <a:lnTo>
                    <a:pt x="435205" y="188019"/>
                  </a:lnTo>
                  <a:lnTo>
                    <a:pt x="433801" y="184630"/>
                  </a:lnTo>
                  <a:lnTo>
                    <a:pt x="433636" y="181818"/>
                  </a:lnTo>
                  <a:lnTo>
                    <a:pt x="433469" y="179007"/>
                  </a:lnTo>
                  <a:lnTo>
                    <a:pt x="434628" y="176692"/>
                  </a:lnTo>
                  <a:lnTo>
                    <a:pt x="437108" y="174873"/>
                  </a:lnTo>
                  <a:lnTo>
                    <a:pt x="439588" y="173054"/>
                  </a:lnTo>
                  <a:lnTo>
                    <a:pt x="443309" y="171814"/>
                  </a:lnTo>
                  <a:lnTo>
                    <a:pt x="448270" y="171152"/>
                  </a:lnTo>
                  <a:lnTo>
                    <a:pt x="453230" y="170491"/>
                  </a:lnTo>
                  <a:lnTo>
                    <a:pt x="459349" y="170160"/>
                  </a:lnTo>
                  <a:lnTo>
                    <a:pt x="466625" y="170160"/>
                  </a:lnTo>
                  <a:close/>
                </a:path>
                <a:path w="4445000" h="823595">
                  <a:moveTo>
                    <a:pt x="4286328" y="164703"/>
                  </a:moveTo>
                  <a:lnTo>
                    <a:pt x="4327011" y="168424"/>
                  </a:lnTo>
                  <a:lnTo>
                    <a:pt x="4375149" y="187679"/>
                  </a:lnTo>
                  <a:lnTo>
                    <a:pt x="4409607" y="219769"/>
                  </a:lnTo>
                  <a:lnTo>
                    <a:pt x="4431658" y="262465"/>
                  </a:lnTo>
                  <a:lnTo>
                    <a:pt x="4442536" y="316012"/>
                  </a:lnTo>
                  <a:lnTo>
                    <a:pt x="4444583" y="360164"/>
                  </a:lnTo>
                  <a:lnTo>
                    <a:pt x="4444583" y="632023"/>
                  </a:lnTo>
                  <a:lnTo>
                    <a:pt x="4444583" y="634008"/>
                  </a:lnTo>
                  <a:lnTo>
                    <a:pt x="4438385" y="641449"/>
                  </a:lnTo>
                  <a:lnTo>
                    <a:pt x="4436239" y="642441"/>
                  </a:lnTo>
                  <a:lnTo>
                    <a:pt x="4433254" y="643268"/>
                  </a:lnTo>
                  <a:lnTo>
                    <a:pt x="4429457" y="643930"/>
                  </a:lnTo>
                  <a:lnTo>
                    <a:pt x="4425647" y="644591"/>
                  </a:lnTo>
                  <a:lnTo>
                    <a:pt x="4420935" y="644922"/>
                  </a:lnTo>
                  <a:lnTo>
                    <a:pt x="4415322" y="644922"/>
                  </a:lnTo>
                  <a:lnTo>
                    <a:pt x="4409366" y="644922"/>
                  </a:lnTo>
                  <a:lnTo>
                    <a:pt x="4391751" y="641449"/>
                  </a:lnTo>
                  <a:lnTo>
                    <a:pt x="4389604" y="640457"/>
                  </a:lnTo>
                  <a:lnTo>
                    <a:pt x="4388030" y="639134"/>
                  </a:lnTo>
                  <a:lnTo>
                    <a:pt x="4387039" y="637480"/>
                  </a:lnTo>
                  <a:lnTo>
                    <a:pt x="4386048" y="635827"/>
                  </a:lnTo>
                  <a:lnTo>
                    <a:pt x="4385553" y="634008"/>
                  </a:lnTo>
                  <a:lnTo>
                    <a:pt x="4385553" y="632023"/>
                  </a:lnTo>
                  <a:lnTo>
                    <a:pt x="4385553" y="365621"/>
                  </a:lnTo>
                  <a:lnTo>
                    <a:pt x="4381926" y="311904"/>
                  </a:lnTo>
                  <a:lnTo>
                    <a:pt x="4371040" y="273720"/>
                  </a:lnTo>
                  <a:lnTo>
                    <a:pt x="4345058" y="236761"/>
                  </a:lnTo>
                  <a:lnTo>
                    <a:pt x="4304999" y="216855"/>
                  </a:lnTo>
                  <a:lnTo>
                    <a:pt x="4279889" y="214312"/>
                  </a:lnTo>
                  <a:lnTo>
                    <a:pt x="4262773" y="215831"/>
                  </a:lnTo>
                  <a:lnTo>
                    <a:pt x="4211423" y="238621"/>
                  </a:lnTo>
                  <a:lnTo>
                    <a:pt x="4176324" y="268634"/>
                  </a:lnTo>
                  <a:lnTo>
                    <a:pt x="4139491" y="310059"/>
                  </a:lnTo>
                  <a:lnTo>
                    <a:pt x="4139491" y="632023"/>
                  </a:lnTo>
                  <a:lnTo>
                    <a:pt x="4139491" y="634008"/>
                  </a:lnTo>
                  <a:lnTo>
                    <a:pt x="4124352" y="643930"/>
                  </a:lnTo>
                  <a:lnTo>
                    <a:pt x="4120555" y="644591"/>
                  </a:lnTo>
                  <a:lnTo>
                    <a:pt x="4115678" y="644922"/>
                  </a:lnTo>
                  <a:lnTo>
                    <a:pt x="4109722" y="644922"/>
                  </a:lnTo>
                  <a:lnTo>
                    <a:pt x="4104096" y="644922"/>
                  </a:lnTo>
                  <a:lnTo>
                    <a:pt x="4099384" y="644591"/>
                  </a:lnTo>
                  <a:lnTo>
                    <a:pt x="4095587" y="643930"/>
                  </a:lnTo>
                  <a:lnTo>
                    <a:pt x="4091777" y="643268"/>
                  </a:lnTo>
                  <a:lnTo>
                    <a:pt x="4088716" y="642441"/>
                  </a:lnTo>
                  <a:lnTo>
                    <a:pt x="4086405" y="641449"/>
                  </a:lnTo>
                  <a:lnTo>
                    <a:pt x="4084093" y="640457"/>
                  </a:lnTo>
                  <a:lnTo>
                    <a:pt x="4082518" y="639134"/>
                  </a:lnTo>
                  <a:lnTo>
                    <a:pt x="4081693" y="637480"/>
                  </a:lnTo>
                  <a:lnTo>
                    <a:pt x="4080867" y="635827"/>
                  </a:lnTo>
                  <a:lnTo>
                    <a:pt x="4080448" y="634008"/>
                  </a:lnTo>
                  <a:lnTo>
                    <a:pt x="4080448" y="632023"/>
                  </a:lnTo>
                  <a:lnTo>
                    <a:pt x="4080448" y="183059"/>
                  </a:lnTo>
                  <a:lnTo>
                    <a:pt x="4080448" y="181074"/>
                  </a:lnTo>
                  <a:lnTo>
                    <a:pt x="4080867" y="179255"/>
                  </a:lnTo>
                  <a:lnTo>
                    <a:pt x="4081693" y="177601"/>
                  </a:lnTo>
                  <a:lnTo>
                    <a:pt x="4082518" y="175948"/>
                  </a:lnTo>
                  <a:lnTo>
                    <a:pt x="4084093" y="174542"/>
                  </a:lnTo>
                  <a:lnTo>
                    <a:pt x="4086405" y="173385"/>
                  </a:lnTo>
                  <a:lnTo>
                    <a:pt x="4088716" y="172227"/>
                  </a:lnTo>
                  <a:lnTo>
                    <a:pt x="4091612" y="171400"/>
                  </a:lnTo>
                  <a:lnTo>
                    <a:pt x="4095091" y="170905"/>
                  </a:lnTo>
                  <a:lnTo>
                    <a:pt x="4098558" y="170408"/>
                  </a:lnTo>
                  <a:lnTo>
                    <a:pt x="4103105" y="170160"/>
                  </a:lnTo>
                  <a:lnTo>
                    <a:pt x="4108731" y="170160"/>
                  </a:lnTo>
                  <a:lnTo>
                    <a:pt x="4114357" y="170160"/>
                  </a:lnTo>
                  <a:lnTo>
                    <a:pt x="4131058" y="173385"/>
                  </a:lnTo>
                  <a:lnTo>
                    <a:pt x="4133039" y="174542"/>
                  </a:lnTo>
                  <a:lnTo>
                    <a:pt x="4134449" y="175948"/>
                  </a:lnTo>
                  <a:lnTo>
                    <a:pt x="4135274" y="177601"/>
                  </a:lnTo>
                  <a:lnTo>
                    <a:pt x="4136100" y="179255"/>
                  </a:lnTo>
                  <a:lnTo>
                    <a:pt x="4136506" y="181074"/>
                  </a:lnTo>
                  <a:lnTo>
                    <a:pt x="4136506" y="183059"/>
                  </a:lnTo>
                  <a:lnTo>
                    <a:pt x="4136506" y="246559"/>
                  </a:lnTo>
                  <a:lnTo>
                    <a:pt x="4174836" y="209351"/>
                  </a:lnTo>
                  <a:lnTo>
                    <a:pt x="4212414" y="184050"/>
                  </a:lnTo>
                  <a:lnTo>
                    <a:pt x="4249495" y="169540"/>
                  </a:lnTo>
                  <a:lnTo>
                    <a:pt x="4267942" y="165912"/>
                  </a:lnTo>
                  <a:lnTo>
                    <a:pt x="4286328" y="164703"/>
                  </a:lnTo>
                  <a:close/>
                </a:path>
                <a:path w="4445000" h="823595">
                  <a:moveTo>
                    <a:pt x="3736761" y="164703"/>
                  </a:moveTo>
                  <a:lnTo>
                    <a:pt x="3786059" y="168796"/>
                  </a:lnTo>
                  <a:lnTo>
                    <a:pt x="3828785" y="181074"/>
                  </a:lnTo>
                  <a:lnTo>
                    <a:pt x="3864939" y="201104"/>
                  </a:lnTo>
                  <a:lnTo>
                    <a:pt x="3894520" y="228451"/>
                  </a:lnTo>
                  <a:lnTo>
                    <a:pt x="3917588" y="262744"/>
                  </a:lnTo>
                  <a:lnTo>
                    <a:pt x="3934208" y="303610"/>
                  </a:lnTo>
                  <a:lnTo>
                    <a:pt x="3944249" y="350490"/>
                  </a:lnTo>
                  <a:lnTo>
                    <a:pt x="3947594" y="402828"/>
                  </a:lnTo>
                  <a:lnTo>
                    <a:pt x="3946727" y="429090"/>
                  </a:lnTo>
                  <a:lnTo>
                    <a:pt x="3939787" y="478451"/>
                  </a:lnTo>
                  <a:lnTo>
                    <a:pt x="3925914" y="523379"/>
                  </a:lnTo>
                  <a:lnTo>
                    <a:pt x="3905198" y="562570"/>
                  </a:lnTo>
                  <a:lnTo>
                    <a:pt x="3877667" y="595638"/>
                  </a:lnTo>
                  <a:lnTo>
                    <a:pt x="3843311" y="621559"/>
                  </a:lnTo>
                  <a:lnTo>
                    <a:pt x="3802149" y="639914"/>
                  </a:lnTo>
                  <a:lnTo>
                    <a:pt x="3754277" y="649216"/>
                  </a:lnTo>
                  <a:lnTo>
                    <a:pt x="3727833" y="650379"/>
                  </a:lnTo>
                  <a:lnTo>
                    <a:pt x="3702358" y="649340"/>
                  </a:lnTo>
                  <a:lnTo>
                    <a:pt x="3656347" y="641030"/>
                  </a:lnTo>
                  <a:lnTo>
                    <a:pt x="3616891" y="624551"/>
                  </a:lnTo>
                  <a:lnTo>
                    <a:pt x="3583900" y="600738"/>
                  </a:lnTo>
                  <a:lnTo>
                    <a:pt x="3557387" y="569810"/>
                  </a:lnTo>
                  <a:lnTo>
                    <a:pt x="3537542" y="532231"/>
                  </a:lnTo>
                  <a:lnTo>
                    <a:pt x="3524381" y="488187"/>
                  </a:lnTo>
                  <a:lnTo>
                    <a:pt x="3517809" y="438329"/>
                  </a:lnTo>
                  <a:lnTo>
                    <a:pt x="3516987" y="411261"/>
                  </a:lnTo>
                  <a:lnTo>
                    <a:pt x="3517840" y="384999"/>
                  </a:lnTo>
                  <a:lnTo>
                    <a:pt x="3524660" y="335638"/>
                  </a:lnTo>
                  <a:lnTo>
                    <a:pt x="3538322" y="290726"/>
                  </a:lnTo>
                  <a:lnTo>
                    <a:pt x="3558911" y="251659"/>
                  </a:lnTo>
                  <a:lnTo>
                    <a:pt x="3586430" y="218824"/>
                  </a:lnTo>
                  <a:lnTo>
                    <a:pt x="3620782" y="193151"/>
                  </a:lnTo>
                  <a:lnTo>
                    <a:pt x="3661973" y="175028"/>
                  </a:lnTo>
                  <a:lnTo>
                    <a:pt x="3710093" y="165850"/>
                  </a:lnTo>
                  <a:lnTo>
                    <a:pt x="3736761" y="164703"/>
                  </a:lnTo>
                  <a:close/>
                </a:path>
                <a:path w="4445000" h="823595">
                  <a:moveTo>
                    <a:pt x="2673911" y="164703"/>
                  </a:moveTo>
                  <a:lnTo>
                    <a:pt x="2716451" y="167493"/>
                  </a:lnTo>
                  <a:lnTo>
                    <a:pt x="2766916" y="182051"/>
                  </a:lnTo>
                  <a:lnTo>
                    <a:pt x="2803146" y="207863"/>
                  </a:lnTo>
                  <a:lnTo>
                    <a:pt x="2826259" y="244559"/>
                  </a:lnTo>
                  <a:lnTo>
                    <a:pt x="2837501" y="291765"/>
                  </a:lnTo>
                  <a:lnTo>
                    <a:pt x="2839607" y="328414"/>
                  </a:lnTo>
                  <a:lnTo>
                    <a:pt x="2839607" y="632023"/>
                  </a:lnTo>
                  <a:lnTo>
                    <a:pt x="2839607" y="635331"/>
                  </a:lnTo>
                  <a:lnTo>
                    <a:pt x="2838528" y="637894"/>
                  </a:lnTo>
                  <a:lnTo>
                    <a:pt x="2836382" y="639713"/>
                  </a:lnTo>
                  <a:lnTo>
                    <a:pt x="2834235" y="641532"/>
                  </a:lnTo>
                  <a:lnTo>
                    <a:pt x="2831416" y="642855"/>
                  </a:lnTo>
                  <a:lnTo>
                    <a:pt x="2827949" y="643681"/>
                  </a:lnTo>
                  <a:lnTo>
                    <a:pt x="2824482" y="644508"/>
                  </a:lnTo>
                  <a:lnTo>
                    <a:pt x="2819757" y="644922"/>
                  </a:lnTo>
                  <a:lnTo>
                    <a:pt x="2813814" y="644922"/>
                  </a:lnTo>
                  <a:lnTo>
                    <a:pt x="2808188" y="644922"/>
                  </a:lnTo>
                  <a:lnTo>
                    <a:pt x="2803387" y="644508"/>
                  </a:lnTo>
                  <a:lnTo>
                    <a:pt x="2799425" y="643681"/>
                  </a:lnTo>
                  <a:lnTo>
                    <a:pt x="2795450" y="642855"/>
                  </a:lnTo>
                  <a:lnTo>
                    <a:pt x="2792402" y="641532"/>
                  </a:lnTo>
                  <a:lnTo>
                    <a:pt x="2790243" y="639713"/>
                  </a:lnTo>
                  <a:lnTo>
                    <a:pt x="2788096" y="637894"/>
                  </a:lnTo>
                  <a:lnTo>
                    <a:pt x="2787017" y="635331"/>
                  </a:lnTo>
                  <a:lnTo>
                    <a:pt x="2787017" y="632023"/>
                  </a:lnTo>
                  <a:lnTo>
                    <a:pt x="2787017" y="581918"/>
                  </a:lnTo>
                  <a:lnTo>
                    <a:pt x="2755211" y="610939"/>
                  </a:lnTo>
                  <a:lnTo>
                    <a:pt x="2720291" y="632519"/>
                  </a:lnTo>
                  <a:lnTo>
                    <a:pt x="2683150" y="645914"/>
                  </a:lnTo>
                  <a:lnTo>
                    <a:pt x="2644637" y="650379"/>
                  </a:lnTo>
                  <a:lnTo>
                    <a:pt x="2627475" y="649805"/>
                  </a:lnTo>
                  <a:lnTo>
                    <a:pt x="2581391" y="641201"/>
                  </a:lnTo>
                  <a:lnTo>
                    <a:pt x="2544228" y="622970"/>
                  </a:lnTo>
                  <a:lnTo>
                    <a:pt x="2516900" y="595994"/>
                  </a:lnTo>
                  <a:lnTo>
                    <a:pt x="2499691" y="560958"/>
                  </a:lnTo>
                  <a:lnTo>
                    <a:pt x="2493825" y="518914"/>
                  </a:lnTo>
                  <a:lnTo>
                    <a:pt x="2494786" y="500915"/>
                  </a:lnTo>
                  <a:lnTo>
                    <a:pt x="2509204" y="454173"/>
                  </a:lnTo>
                  <a:lnTo>
                    <a:pt x="2539531" y="418036"/>
                  </a:lnTo>
                  <a:lnTo>
                    <a:pt x="2583993" y="392224"/>
                  </a:lnTo>
                  <a:lnTo>
                    <a:pt x="2620825" y="380752"/>
                  </a:lnTo>
                  <a:lnTo>
                    <a:pt x="2662749" y="373868"/>
                  </a:lnTo>
                  <a:lnTo>
                    <a:pt x="2709140" y="371574"/>
                  </a:lnTo>
                  <a:lnTo>
                    <a:pt x="2780578" y="371574"/>
                  </a:lnTo>
                  <a:lnTo>
                    <a:pt x="2780578" y="332879"/>
                  </a:lnTo>
                  <a:lnTo>
                    <a:pt x="2777224" y="293486"/>
                  </a:lnTo>
                  <a:lnTo>
                    <a:pt x="2761499" y="252961"/>
                  </a:lnTo>
                  <a:lnTo>
                    <a:pt x="2730716" y="226932"/>
                  </a:lnTo>
                  <a:lnTo>
                    <a:pt x="2683242" y="215769"/>
                  </a:lnTo>
                  <a:lnTo>
                    <a:pt x="2668450" y="215304"/>
                  </a:lnTo>
                  <a:lnTo>
                    <a:pt x="2653943" y="215754"/>
                  </a:lnTo>
                  <a:lnTo>
                    <a:pt x="2614881" y="222498"/>
                  </a:lnTo>
                  <a:lnTo>
                    <a:pt x="2573200" y="238621"/>
                  </a:lnTo>
                  <a:lnTo>
                    <a:pt x="2535912" y="259539"/>
                  </a:lnTo>
                  <a:lnTo>
                    <a:pt x="2530375" y="261937"/>
                  </a:lnTo>
                  <a:lnTo>
                    <a:pt x="2527073" y="261937"/>
                  </a:lnTo>
                  <a:lnTo>
                    <a:pt x="2525079" y="261937"/>
                  </a:lnTo>
                  <a:lnTo>
                    <a:pt x="2523263" y="261607"/>
                  </a:lnTo>
                  <a:lnTo>
                    <a:pt x="2521612" y="260945"/>
                  </a:lnTo>
                  <a:lnTo>
                    <a:pt x="2519961" y="260283"/>
                  </a:lnTo>
                  <a:lnTo>
                    <a:pt x="2518551" y="259044"/>
                  </a:lnTo>
                  <a:lnTo>
                    <a:pt x="2517396" y="257224"/>
                  </a:lnTo>
                  <a:lnTo>
                    <a:pt x="2516240" y="255405"/>
                  </a:lnTo>
                  <a:lnTo>
                    <a:pt x="2515415" y="253090"/>
                  </a:lnTo>
                  <a:lnTo>
                    <a:pt x="2514919" y="250280"/>
                  </a:lnTo>
                  <a:lnTo>
                    <a:pt x="2514424" y="247468"/>
                  </a:lnTo>
                  <a:lnTo>
                    <a:pt x="2514170" y="244078"/>
                  </a:lnTo>
                  <a:lnTo>
                    <a:pt x="2514170" y="240110"/>
                  </a:lnTo>
                  <a:lnTo>
                    <a:pt x="2514170" y="233164"/>
                  </a:lnTo>
                  <a:lnTo>
                    <a:pt x="2514665" y="227624"/>
                  </a:lnTo>
                  <a:lnTo>
                    <a:pt x="2515656" y="223490"/>
                  </a:lnTo>
                  <a:lnTo>
                    <a:pt x="2516646" y="219356"/>
                  </a:lnTo>
                  <a:lnTo>
                    <a:pt x="2553654" y="192314"/>
                  </a:lnTo>
                  <a:lnTo>
                    <a:pt x="2592383" y="177400"/>
                  </a:lnTo>
                  <a:lnTo>
                    <a:pt x="2638192" y="167214"/>
                  </a:lnTo>
                  <a:lnTo>
                    <a:pt x="2662004" y="164982"/>
                  </a:lnTo>
                  <a:lnTo>
                    <a:pt x="2673911" y="164703"/>
                  </a:lnTo>
                  <a:close/>
                </a:path>
                <a:path w="4445000" h="823595">
                  <a:moveTo>
                    <a:pt x="2375194" y="164703"/>
                  </a:moveTo>
                  <a:lnTo>
                    <a:pt x="2379499" y="164703"/>
                  </a:lnTo>
                  <a:lnTo>
                    <a:pt x="2384452" y="164951"/>
                  </a:lnTo>
                  <a:lnTo>
                    <a:pt x="2390078" y="165447"/>
                  </a:lnTo>
                  <a:lnTo>
                    <a:pt x="2395704" y="165943"/>
                  </a:lnTo>
                  <a:lnTo>
                    <a:pt x="2425549" y="172888"/>
                  </a:lnTo>
                  <a:lnTo>
                    <a:pt x="2430680" y="174707"/>
                  </a:lnTo>
                  <a:lnTo>
                    <a:pt x="2441920" y="186283"/>
                  </a:lnTo>
                  <a:lnTo>
                    <a:pt x="2442415" y="188102"/>
                  </a:lnTo>
                  <a:lnTo>
                    <a:pt x="2442745" y="190582"/>
                  </a:lnTo>
                  <a:lnTo>
                    <a:pt x="2442910" y="193724"/>
                  </a:lnTo>
                  <a:lnTo>
                    <a:pt x="2443075" y="196866"/>
                  </a:lnTo>
                  <a:lnTo>
                    <a:pt x="2443164" y="200917"/>
                  </a:lnTo>
                  <a:lnTo>
                    <a:pt x="2443164" y="205879"/>
                  </a:lnTo>
                  <a:lnTo>
                    <a:pt x="2443164" y="210840"/>
                  </a:lnTo>
                  <a:lnTo>
                    <a:pt x="2440929" y="226962"/>
                  </a:lnTo>
                  <a:lnTo>
                    <a:pt x="2440104" y="229113"/>
                  </a:lnTo>
                  <a:lnTo>
                    <a:pt x="2439113" y="230766"/>
                  </a:lnTo>
                  <a:lnTo>
                    <a:pt x="2437957" y="231923"/>
                  </a:lnTo>
                  <a:lnTo>
                    <a:pt x="2436789" y="233081"/>
                  </a:lnTo>
                  <a:lnTo>
                    <a:pt x="2435227" y="233660"/>
                  </a:lnTo>
                  <a:lnTo>
                    <a:pt x="2433246" y="233660"/>
                  </a:lnTo>
                  <a:lnTo>
                    <a:pt x="2430261" y="233660"/>
                  </a:lnTo>
                  <a:lnTo>
                    <a:pt x="2426794" y="232916"/>
                  </a:lnTo>
                  <a:lnTo>
                    <a:pt x="2422819" y="231428"/>
                  </a:lnTo>
                  <a:lnTo>
                    <a:pt x="2418856" y="229939"/>
                  </a:lnTo>
                  <a:lnTo>
                    <a:pt x="2414221" y="228368"/>
                  </a:lnTo>
                  <a:lnTo>
                    <a:pt x="2378343" y="219769"/>
                  </a:lnTo>
                  <a:lnTo>
                    <a:pt x="2370736" y="219769"/>
                  </a:lnTo>
                  <a:lnTo>
                    <a:pt x="2331230" y="232916"/>
                  </a:lnTo>
                  <a:lnTo>
                    <a:pt x="2302890" y="258527"/>
                  </a:lnTo>
                  <a:lnTo>
                    <a:pt x="2271200" y="300509"/>
                  </a:lnTo>
                  <a:lnTo>
                    <a:pt x="2253160" y="328414"/>
                  </a:lnTo>
                  <a:lnTo>
                    <a:pt x="2253160" y="632023"/>
                  </a:lnTo>
                  <a:lnTo>
                    <a:pt x="2253160" y="634008"/>
                  </a:lnTo>
                  <a:lnTo>
                    <a:pt x="2238021" y="643930"/>
                  </a:lnTo>
                  <a:lnTo>
                    <a:pt x="2234224" y="644591"/>
                  </a:lnTo>
                  <a:lnTo>
                    <a:pt x="2229347" y="644922"/>
                  </a:lnTo>
                  <a:lnTo>
                    <a:pt x="2223391" y="644922"/>
                  </a:lnTo>
                  <a:lnTo>
                    <a:pt x="2217765" y="644922"/>
                  </a:lnTo>
                  <a:lnTo>
                    <a:pt x="2213053" y="644591"/>
                  </a:lnTo>
                  <a:lnTo>
                    <a:pt x="2209256" y="643930"/>
                  </a:lnTo>
                  <a:lnTo>
                    <a:pt x="2205446" y="643268"/>
                  </a:lnTo>
                  <a:lnTo>
                    <a:pt x="2202385" y="642441"/>
                  </a:lnTo>
                  <a:lnTo>
                    <a:pt x="2200074" y="641449"/>
                  </a:lnTo>
                  <a:lnTo>
                    <a:pt x="2197762" y="640457"/>
                  </a:lnTo>
                  <a:lnTo>
                    <a:pt x="2196187" y="639134"/>
                  </a:lnTo>
                  <a:lnTo>
                    <a:pt x="2195362" y="637480"/>
                  </a:lnTo>
                  <a:lnTo>
                    <a:pt x="2194536" y="635827"/>
                  </a:lnTo>
                  <a:lnTo>
                    <a:pt x="2194117" y="634008"/>
                  </a:lnTo>
                  <a:lnTo>
                    <a:pt x="2194117" y="632023"/>
                  </a:lnTo>
                  <a:lnTo>
                    <a:pt x="2194117" y="183059"/>
                  </a:lnTo>
                  <a:lnTo>
                    <a:pt x="2194117" y="181074"/>
                  </a:lnTo>
                  <a:lnTo>
                    <a:pt x="2194536" y="179255"/>
                  </a:lnTo>
                  <a:lnTo>
                    <a:pt x="2195362" y="177601"/>
                  </a:lnTo>
                  <a:lnTo>
                    <a:pt x="2196187" y="175948"/>
                  </a:lnTo>
                  <a:lnTo>
                    <a:pt x="2197762" y="174542"/>
                  </a:lnTo>
                  <a:lnTo>
                    <a:pt x="2200074" y="173385"/>
                  </a:lnTo>
                  <a:lnTo>
                    <a:pt x="2202385" y="172227"/>
                  </a:lnTo>
                  <a:lnTo>
                    <a:pt x="2205281" y="171400"/>
                  </a:lnTo>
                  <a:lnTo>
                    <a:pt x="2208760" y="170905"/>
                  </a:lnTo>
                  <a:lnTo>
                    <a:pt x="2212227" y="170408"/>
                  </a:lnTo>
                  <a:lnTo>
                    <a:pt x="2216774" y="170160"/>
                  </a:lnTo>
                  <a:lnTo>
                    <a:pt x="2222400" y="170160"/>
                  </a:lnTo>
                  <a:lnTo>
                    <a:pt x="2228026" y="170160"/>
                  </a:lnTo>
                  <a:lnTo>
                    <a:pt x="2244727" y="173385"/>
                  </a:lnTo>
                  <a:lnTo>
                    <a:pt x="2246708" y="174542"/>
                  </a:lnTo>
                  <a:lnTo>
                    <a:pt x="2248118" y="175948"/>
                  </a:lnTo>
                  <a:lnTo>
                    <a:pt x="2248943" y="177601"/>
                  </a:lnTo>
                  <a:lnTo>
                    <a:pt x="2249769" y="179255"/>
                  </a:lnTo>
                  <a:lnTo>
                    <a:pt x="2250188" y="181074"/>
                  </a:lnTo>
                  <a:lnTo>
                    <a:pt x="2250188" y="183059"/>
                  </a:lnTo>
                  <a:lnTo>
                    <a:pt x="2250188" y="254000"/>
                  </a:lnTo>
                  <a:lnTo>
                    <a:pt x="2277530" y="217723"/>
                  </a:lnTo>
                  <a:lnTo>
                    <a:pt x="2309621" y="186640"/>
                  </a:lnTo>
                  <a:lnTo>
                    <a:pt x="2346174" y="168175"/>
                  </a:lnTo>
                  <a:lnTo>
                    <a:pt x="2367800" y="164920"/>
                  </a:lnTo>
                  <a:lnTo>
                    <a:pt x="2375194" y="164703"/>
                  </a:lnTo>
                  <a:close/>
                </a:path>
                <a:path w="4445000" h="823595">
                  <a:moveTo>
                    <a:pt x="1850430" y="164703"/>
                  </a:moveTo>
                  <a:lnTo>
                    <a:pt x="1899728" y="168796"/>
                  </a:lnTo>
                  <a:lnTo>
                    <a:pt x="1942454" y="181074"/>
                  </a:lnTo>
                  <a:lnTo>
                    <a:pt x="1978608" y="201104"/>
                  </a:lnTo>
                  <a:lnTo>
                    <a:pt x="2008189" y="228451"/>
                  </a:lnTo>
                  <a:lnTo>
                    <a:pt x="2031257" y="262744"/>
                  </a:lnTo>
                  <a:lnTo>
                    <a:pt x="2047877" y="303610"/>
                  </a:lnTo>
                  <a:lnTo>
                    <a:pt x="2057918" y="350490"/>
                  </a:lnTo>
                  <a:lnTo>
                    <a:pt x="2061263" y="402828"/>
                  </a:lnTo>
                  <a:lnTo>
                    <a:pt x="2060396" y="429090"/>
                  </a:lnTo>
                  <a:lnTo>
                    <a:pt x="2053456" y="478451"/>
                  </a:lnTo>
                  <a:lnTo>
                    <a:pt x="2039583" y="523379"/>
                  </a:lnTo>
                  <a:lnTo>
                    <a:pt x="2018867" y="562570"/>
                  </a:lnTo>
                  <a:lnTo>
                    <a:pt x="1991336" y="595638"/>
                  </a:lnTo>
                  <a:lnTo>
                    <a:pt x="1956980" y="621559"/>
                  </a:lnTo>
                  <a:lnTo>
                    <a:pt x="1915818" y="639914"/>
                  </a:lnTo>
                  <a:lnTo>
                    <a:pt x="1867946" y="649216"/>
                  </a:lnTo>
                  <a:lnTo>
                    <a:pt x="1841502" y="650379"/>
                  </a:lnTo>
                  <a:lnTo>
                    <a:pt x="1816027" y="649340"/>
                  </a:lnTo>
                  <a:lnTo>
                    <a:pt x="1770016" y="641030"/>
                  </a:lnTo>
                  <a:lnTo>
                    <a:pt x="1730560" y="624551"/>
                  </a:lnTo>
                  <a:lnTo>
                    <a:pt x="1697569" y="600738"/>
                  </a:lnTo>
                  <a:lnTo>
                    <a:pt x="1671058" y="569810"/>
                  </a:lnTo>
                  <a:lnTo>
                    <a:pt x="1651216" y="532231"/>
                  </a:lnTo>
                  <a:lnTo>
                    <a:pt x="1638050" y="488187"/>
                  </a:lnTo>
                  <a:lnTo>
                    <a:pt x="1631478" y="438329"/>
                  </a:lnTo>
                  <a:lnTo>
                    <a:pt x="1630656" y="411261"/>
                  </a:lnTo>
                  <a:lnTo>
                    <a:pt x="1631509" y="384999"/>
                  </a:lnTo>
                  <a:lnTo>
                    <a:pt x="1638329" y="335638"/>
                  </a:lnTo>
                  <a:lnTo>
                    <a:pt x="1651991" y="290726"/>
                  </a:lnTo>
                  <a:lnTo>
                    <a:pt x="1672580" y="251659"/>
                  </a:lnTo>
                  <a:lnTo>
                    <a:pt x="1700099" y="218824"/>
                  </a:lnTo>
                  <a:lnTo>
                    <a:pt x="1734451" y="193151"/>
                  </a:lnTo>
                  <a:lnTo>
                    <a:pt x="1775642" y="175028"/>
                  </a:lnTo>
                  <a:lnTo>
                    <a:pt x="1823762" y="165850"/>
                  </a:lnTo>
                  <a:lnTo>
                    <a:pt x="1850430" y="164703"/>
                  </a:lnTo>
                  <a:close/>
                </a:path>
                <a:path w="4445000" h="823595">
                  <a:moveTo>
                    <a:pt x="1123751" y="164703"/>
                  </a:moveTo>
                  <a:lnTo>
                    <a:pt x="1168773" y="169354"/>
                  </a:lnTo>
                  <a:lnTo>
                    <a:pt x="1206603" y="183306"/>
                  </a:lnTo>
                  <a:lnTo>
                    <a:pt x="1250827" y="218885"/>
                  </a:lnTo>
                  <a:lnTo>
                    <a:pt x="1272454" y="250945"/>
                  </a:lnTo>
                  <a:lnTo>
                    <a:pt x="1288080" y="288525"/>
                  </a:lnTo>
                  <a:lnTo>
                    <a:pt x="1297896" y="331127"/>
                  </a:lnTo>
                  <a:lnTo>
                    <a:pt x="1302734" y="376891"/>
                  </a:lnTo>
                  <a:lnTo>
                    <a:pt x="1303339" y="400843"/>
                  </a:lnTo>
                  <a:lnTo>
                    <a:pt x="1302549" y="428904"/>
                  </a:lnTo>
                  <a:lnTo>
                    <a:pt x="1296224" y="480746"/>
                  </a:lnTo>
                  <a:lnTo>
                    <a:pt x="1283620" y="526727"/>
                  </a:lnTo>
                  <a:lnTo>
                    <a:pt x="1265014" y="565919"/>
                  </a:lnTo>
                  <a:lnTo>
                    <a:pt x="1240473" y="598118"/>
                  </a:lnTo>
                  <a:lnTo>
                    <a:pt x="1210088" y="623047"/>
                  </a:lnTo>
                  <a:lnTo>
                    <a:pt x="1173950" y="640472"/>
                  </a:lnTo>
                  <a:lnTo>
                    <a:pt x="1132526" y="649278"/>
                  </a:lnTo>
                  <a:lnTo>
                    <a:pt x="1109860" y="650379"/>
                  </a:lnTo>
                  <a:lnTo>
                    <a:pt x="1100093" y="650115"/>
                  </a:lnTo>
                  <a:lnTo>
                    <a:pt x="1055476" y="640767"/>
                  </a:lnTo>
                  <a:lnTo>
                    <a:pt x="1013742" y="617109"/>
                  </a:lnTo>
                  <a:lnTo>
                    <a:pt x="979527" y="587530"/>
                  </a:lnTo>
                  <a:lnTo>
                    <a:pt x="970458" y="578445"/>
                  </a:lnTo>
                  <a:lnTo>
                    <a:pt x="970458" y="810121"/>
                  </a:lnTo>
                  <a:lnTo>
                    <a:pt x="970458" y="812105"/>
                  </a:lnTo>
                  <a:lnTo>
                    <a:pt x="969962" y="813925"/>
                  </a:lnTo>
                  <a:lnTo>
                    <a:pt x="968970" y="815578"/>
                  </a:lnTo>
                  <a:lnTo>
                    <a:pt x="967978" y="817232"/>
                  </a:lnTo>
                  <a:lnTo>
                    <a:pt x="966407" y="818638"/>
                  </a:lnTo>
                  <a:lnTo>
                    <a:pt x="964257" y="819795"/>
                  </a:lnTo>
                  <a:lnTo>
                    <a:pt x="962107" y="820953"/>
                  </a:lnTo>
                  <a:lnTo>
                    <a:pt x="959131" y="821780"/>
                  </a:lnTo>
                  <a:lnTo>
                    <a:pt x="955328" y="822275"/>
                  </a:lnTo>
                  <a:lnTo>
                    <a:pt x="951524" y="822772"/>
                  </a:lnTo>
                  <a:lnTo>
                    <a:pt x="946646" y="823019"/>
                  </a:lnTo>
                  <a:lnTo>
                    <a:pt x="940692" y="823019"/>
                  </a:lnTo>
                  <a:lnTo>
                    <a:pt x="935070" y="823019"/>
                  </a:lnTo>
                  <a:lnTo>
                    <a:pt x="930357" y="822772"/>
                  </a:lnTo>
                  <a:lnTo>
                    <a:pt x="926553" y="822275"/>
                  </a:lnTo>
                  <a:lnTo>
                    <a:pt x="922751" y="821780"/>
                  </a:lnTo>
                  <a:lnTo>
                    <a:pt x="919691" y="820953"/>
                  </a:lnTo>
                  <a:lnTo>
                    <a:pt x="917376" y="819795"/>
                  </a:lnTo>
                  <a:lnTo>
                    <a:pt x="915061" y="818638"/>
                  </a:lnTo>
                  <a:lnTo>
                    <a:pt x="913490" y="817232"/>
                  </a:lnTo>
                  <a:lnTo>
                    <a:pt x="912663" y="815578"/>
                  </a:lnTo>
                  <a:lnTo>
                    <a:pt x="911836" y="813925"/>
                  </a:lnTo>
                  <a:lnTo>
                    <a:pt x="911422" y="812105"/>
                  </a:lnTo>
                  <a:lnTo>
                    <a:pt x="911422" y="810121"/>
                  </a:lnTo>
                  <a:lnTo>
                    <a:pt x="911422" y="183059"/>
                  </a:lnTo>
                  <a:lnTo>
                    <a:pt x="911422" y="180743"/>
                  </a:lnTo>
                  <a:lnTo>
                    <a:pt x="911836" y="178760"/>
                  </a:lnTo>
                  <a:lnTo>
                    <a:pt x="925561" y="170905"/>
                  </a:lnTo>
                  <a:lnTo>
                    <a:pt x="929035" y="170408"/>
                  </a:lnTo>
                  <a:lnTo>
                    <a:pt x="933251" y="170160"/>
                  </a:lnTo>
                  <a:lnTo>
                    <a:pt x="938212" y="170160"/>
                  </a:lnTo>
                  <a:lnTo>
                    <a:pt x="943172" y="170160"/>
                  </a:lnTo>
                  <a:lnTo>
                    <a:pt x="947307" y="170408"/>
                  </a:lnTo>
                  <a:lnTo>
                    <a:pt x="950615" y="170905"/>
                  </a:lnTo>
                  <a:lnTo>
                    <a:pt x="953922" y="171400"/>
                  </a:lnTo>
                  <a:lnTo>
                    <a:pt x="965498" y="180743"/>
                  </a:lnTo>
                  <a:lnTo>
                    <a:pt x="965498" y="183059"/>
                  </a:lnTo>
                  <a:lnTo>
                    <a:pt x="965498" y="248047"/>
                  </a:lnTo>
                  <a:lnTo>
                    <a:pt x="995635" y="219258"/>
                  </a:lnTo>
                  <a:lnTo>
                    <a:pt x="1033462" y="190577"/>
                  </a:lnTo>
                  <a:lnTo>
                    <a:pt x="1071723" y="172485"/>
                  </a:lnTo>
                  <a:lnTo>
                    <a:pt x="1112744" y="165013"/>
                  </a:lnTo>
                  <a:lnTo>
                    <a:pt x="1123751" y="164703"/>
                  </a:lnTo>
                  <a:close/>
                </a:path>
                <a:path w="4445000" h="823595">
                  <a:moveTo>
                    <a:pt x="3040636" y="49610"/>
                  </a:moveTo>
                  <a:lnTo>
                    <a:pt x="3046592" y="49610"/>
                  </a:lnTo>
                  <a:lnTo>
                    <a:pt x="3051469" y="49857"/>
                  </a:lnTo>
                  <a:lnTo>
                    <a:pt x="3055279" y="50354"/>
                  </a:lnTo>
                  <a:lnTo>
                    <a:pt x="3059076" y="50849"/>
                  </a:lnTo>
                  <a:lnTo>
                    <a:pt x="3062061" y="51676"/>
                  </a:lnTo>
                  <a:lnTo>
                    <a:pt x="3064207" y="52834"/>
                  </a:lnTo>
                  <a:lnTo>
                    <a:pt x="3066353" y="53991"/>
                  </a:lnTo>
                  <a:lnTo>
                    <a:pt x="3067928" y="55397"/>
                  </a:lnTo>
                  <a:lnTo>
                    <a:pt x="3068919" y="57050"/>
                  </a:lnTo>
                  <a:lnTo>
                    <a:pt x="3069909" y="58704"/>
                  </a:lnTo>
                  <a:lnTo>
                    <a:pt x="3070405" y="60524"/>
                  </a:lnTo>
                  <a:lnTo>
                    <a:pt x="3070405" y="62508"/>
                  </a:lnTo>
                  <a:lnTo>
                    <a:pt x="3070405" y="172641"/>
                  </a:lnTo>
                  <a:lnTo>
                    <a:pt x="3194433" y="172641"/>
                  </a:lnTo>
                  <a:lnTo>
                    <a:pt x="3196744" y="172641"/>
                  </a:lnTo>
                  <a:lnTo>
                    <a:pt x="3198814" y="173136"/>
                  </a:lnTo>
                  <a:lnTo>
                    <a:pt x="3200630" y="174129"/>
                  </a:lnTo>
                  <a:lnTo>
                    <a:pt x="3202446" y="175121"/>
                  </a:lnTo>
                  <a:lnTo>
                    <a:pt x="3204021" y="176692"/>
                  </a:lnTo>
                  <a:lnTo>
                    <a:pt x="3205342" y="178842"/>
                  </a:lnTo>
                  <a:lnTo>
                    <a:pt x="3206663" y="180991"/>
                  </a:lnTo>
                  <a:lnTo>
                    <a:pt x="3207653" y="183638"/>
                  </a:lnTo>
                  <a:lnTo>
                    <a:pt x="3208314" y="186780"/>
                  </a:lnTo>
                  <a:lnTo>
                    <a:pt x="3208987" y="189920"/>
                  </a:lnTo>
                  <a:lnTo>
                    <a:pt x="3209317" y="193641"/>
                  </a:lnTo>
                  <a:lnTo>
                    <a:pt x="3209317" y="197942"/>
                  </a:lnTo>
                  <a:lnTo>
                    <a:pt x="3209317" y="206209"/>
                  </a:lnTo>
                  <a:lnTo>
                    <a:pt x="3207907" y="212411"/>
                  </a:lnTo>
                  <a:lnTo>
                    <a:pt x="3205101" y="216545"/>
                  </a:lnTo>
                  <a:lnTo>
                    <a:pt x="3202281" y="220679"/>
                  </a:lnTo>
                  <a:lnTo>
                    <a:pt x="3198725" y="222746"/>
                  </a:lnTo>
                  <a:lnTo>
                    <a:pt x="3194433" y="222746"/>
                  </a:lnTo>
                  <a:lnTo>
                    <a:pt x="3070405" y="222746"/>
                  </a:lnTo>
                  <a:lnTo>
                    <a:pt x="3070405" y="494110"/>
                  </a:lnTo>
                  <a:lnTo>
                    <a:pt x="3071319" y="518139"/>
                  </a:lnTo>
                  <a:lnTo>
                    <a:pt x="3078634" y="557082"/>
                  </a:lnTo>
                  <a:lnTo>
                    <a:pt x="3105695" y="592088"/>
                  </a:lnTo>
                  <a:lnTo>
                    <a:pt x="3138375" y="598785"/>
                  </a:lnTo>
                  <a:lnTo>
                    <a:pt x="3146312" y="598785"/>
                  </a:lnTo>
                  <a:lnTo>
                    <a:pt x="3153501" y="597958"/>
                  </a:lnTo>
                  <a:lnTo>
                    <a:pt x="3159952" y="596305"/>
                  </a:lnTo>
                  <a:lnTo>
                    <a:pt x="3166404" y="594651"/>
                  </a:lnTo>
                  <a:lnTo>
                    <a:pt x="3193188" y="583737"/>
                  </a:lnTo>
                  <a:lnTo>
                    <a:pt x="3196249" y="582910"/>
                  </a:lnTo>
                  <a:lnTo>
                    <a:pt x="3198890" y="582910"/>
                  </a:lnTo>
                  <a:lnTo>
                    <a:pt x="3200554" y="582910"/>
                  </a:lnTo>
                  <a:lnTo>
                    <a:pt x="3202040" y="583241"/>
                  </a:lnTo>
                  <a:lnTo>
                    <a:pt x="3203361" y="583902"/>
                  </a:lnTo>
                  <a:lnTo>
                    <a:pt x="3204682" y="584564"/>
                  </a:lnTo>
                  <a:lnTo>
                    <a:pt x="3205761" y="585804"/>
                  </a:lnTo>
                  <a:lnTo>
                    <a:pt x="3209317" y="600935"/>
                  </a:lnTo>
                  <a:lnTo>
                    <a:pt x="3209317" y="605234"/>
                  </a:lnTo>
                  <a:lnTo>
                    <a:pt x="3209317" y="612180"/>
                  </a:lnTo>
                  <a:lnTo>
                    <a:pt x="3208733" y="617802"/>
                  </a:lnTo>
                  <a:lnTo>
                    <a:pt x="3207577" y="622101"/>
                  </a:lnTo>
                  <a:lnTo>
                    <a:pt x="3206422" y="626401"/>
                  </a:lnTo>
                  <a:lnTo>
                    <a:pt x="3204605" y="629791"/>
                  </a:lnTo>
                  <a:lnTo>
                    <a:pt x="3202116" y="632271"/>
                  </a:lnTo>
                  <a:lnTo>
                    <a:pt x="3199640" y="634752"/>
                  </a:lnTo>
                  <a:lnTo>
                    <a:pt x="3174583" y="644674"/>
                  </a:lnTo>
                  <a:lnTo>
                    <a:pt x="3168296" y="646162"/>
                  </a:lnTo>
                  <a:lnTo>
                    <a:pt x="3161692" y="647319"/>
                  </a:lnTo>
                  <a:lnTo>
                    <a:pt x="3154745" y="648146"/>
                  </a:lnTo>
                  <a:lnTo>
                    <a:pt x="3147798" y="648973"/>
                  </a:lnTo>
                  <a:lnTo>
                    <a:pt x="3141017" y="649387"/>
                  </a:lnTo>
                  <a:lnTo>
                    <a:pt x="3134400" y="649387"/>
                  </a:lnTo>
                  <a:lnTo>
                    <a:pt x="3090125" y="644364"/>
                  </a:lnTo>
                  <a:lnTo>
                    <a:pt x="3047613" y="621900"/>
                  </a:lnTo>
                  <a:lnTo>
                    <a:pt x="3021930" y="580817"/>
                  </a:lnTo>
                  <a:lnTo>
                    <a:pt x="3013045" y="537269"/>
                  </a:lnTo>
                  <a:lnTo>
                    <a:pt x="3011375" y="502047"/>
                  </a:lnTo>
                  <a:lnTo>
                    <a:pt x="3011375" y="222746"/>
                  </a:lnTo>
                  <a:lnTo>
                    <a:pt x="2944395" y="222746"/>
                  </a:lnTo>
                  <a:lnTo>
                    <a:pt x="2939772" y="222746"/>
                  </a:lnTo>
                  <a:lnTo>
                    <a:pt x="2936127" y="220679"/>
                  </a:lnTo>
                  <a:lnTo>
                    <a:pt x="2933486" y="216545"/>
                  </a:lnTo>
                  <a:lnTo>
                    <a:pt x="2930844" y="212411"/>
                  </a:lnTo>
                  <a:lnTo>
                    <a:pt x="2929511" y="206209"/>
                  </a:lnTo>
                  <a:lnTo>
                    <a:pt x="2929511" y="197942"/>
                  </a:lnTo>
                  <a:lnTo>
                    <a:pt x="2929511" y="193641"/>
                  </a:lnTo>
                  <a:lnTo>
                    <a:pt x="2933486" y="178842"/>
                  </a:lnTo>
                  <a:lnTo>
                    <a:pt x="2934807" y="176692"/>
                  </a:lnTo>
                  <a:lnTo>
                    <a:pt x="2936381" y="175121"/>
                  </a:lnTo>
                  <a:lnTo>
                    <a:pt x="2938198" y="174129"/>
                  </a:lnTo>
                  <a:lnTo>
                    <a:pt x="2940014" y="173136"/>
                  </a:lnTo>
                  <a:lnTo>
                    <a:pt x="2942084" y="172641"/>
                  </a:lnTo>
                  <a:lnTo>
                    <a:pt x="2944395" y="172641"/>
                  </a:lnTo>
                  <a:lnTo>
                    <a:pt x="3011375" y="172641"/>
                  </a:lnTo>
                  <a:lnTo>
                    <a:pt x="3011375" y="62508"/>
                  </a:lnTo>
                  <a:lnTo>
                    <a:pt x="3011375" y="60524"/>
                  </a:lnTo>
                  <a:lnTo>
                    <a:pt x="3011781" y="58704"/>
                  </a:lnTo>
                  <a:lnTo>
                    <a:pt x="3012607" y="57050"/>
                  </a:lnTo>
                  <a:lnTo>
                    <a:pt x="3013432" y="55397"/>
                  </a:lnTo>
                  <a:lnTo>
                    <a:pt x="3015007" y="53991"/>
                  </a:lnTo>
                  <a:lnTo>
                    <a:pt x="3035022" y="49610"/>
                  </a:lnTo>
                  <a:lnTo>
                    <a:pt x="3040636" y="49610"/>
                  </a:lnTo>
                  <a:close/>
                </a:path>
                <a:path w="4445000" h="823595">
                  <a:moveTo>
                    <a:pt x="27781" y="0"/>
                  </a:moveTo>
                  <a:lnTo>
                    <a:pt x="323948" y="0"/>
                  </a:lnTo>
                  <a:lnTo>
                    <a:pt x="326264" y="0"/>
                  </a:lnTo>
                  <a:lnTo>
                    <a:pt x="328414" y="579"/>
                  </a:lnTo>
                  <a:lnTo>
                    <a:pt x="339328" y="23150"/>
                  </a:lnTo>
                  <a:lnTo>
                    <a:pt x="339328" y="27781"/>
                  </a:lnTo>
                  <a:lnTo>
                    <a:pt x="339328" y="32081"/>
                  </a:lnTo>
                  <a:lnTo>
                    <a:pt x="330397" y="52337"/>
                  </a:lnTo>
                  <a:lnTo>
                    <a:pt x="328414" y="53496"/>
                  </a:lnTo>
                  <a:lnTo>
                    <a:pt x="326264" y="54074"/>
                  </a:lnTo>
                  <a:lnTo>
                    <a:pt x="323948" y="54074"/>
                  </a:lnTo>
                  <a:lnTo>
                    <a:pt x="60522" y="54074"/>
                  </a:lnTo>
                  <a:lnTo>
                    <a:pt x="60522" y="279797"/>
                  </a:lnTo>
                  <a:lnTo>
                    <a:pt x="287734" y="279797"/>
                  </a:lnTo>
                  <a:lnTo>
                    <a:pt x="290380" y="279797"/>
                  </a:lnTo>
                  <a:lnTo>
                    <a:pt x="292695" y="280375"/>
                  </a:lnTo>
                  <a:lnTo>
                    <a:pt x="294679" y="281533"/>
                  </a:lnTo>
                  <a:lnTo>
                    <a:pt x="296664" y="282690"/>
                  </a:lnTo>
                  <a:lnTo>
                    <a:pt x="302616" y="294928"/>
                  </a:lnTo>
                  <a:lnTo>
                    <a:pt x="303278" y="298400"/>
                  </a:lnTo>
                  <a:lnTo>
                    <a:pt x="303609" y="302451"/>
                  </a:lnTo>
                  <a:lnTo>
                    <a:pt x="303609" y="307082"/>
                  </a:lnTo>
                  <a:lnTo>
                    <a:pt x="303609" y="311382"/>
                  </a:lnTo>
                  <a:lnTo>
                    <a:pt x="303278" y="315102"/>
                  </a:lnTo>
                  <a:lnTo>
                    <a:pt x="302616" y="318244"/>
                  </a:lnTo>
                  <a:lnTo>
                    <a:pt x="301956" y="321386"/>
                  </a:lnTo>
                  <a:lnTo>
                    <a:pt x="294679" y="330398"/>
                  </a:lnTo>
                  <a:lnTo>
                    <a:pt x="292695" y="331391"/>
                  </a:lnTo>
                  <a:lnTo>
                    <a:pt x="290380" y="331886"/>
                  </a:lnTo>
                  <a:lnTo>
                    <a:pt x="287734" y="331886"/>
                  </a:lnTo>
                  <a:lnTo>
                    <a:pt x="60522" y="331886"/>
                  </a:lnTo>
                  <a:lnTo>
                    <a:pt x="60522" y="587871"/>
                  </a:lnTo>
                  <a:lnTo>
                    <a:pt x="328414" y="587871"/>
                  </a:lnTo>
                  <a:lnTo>
                    <a:pt x="330729" y="587871"/>
                  </a:lnTo>
                  <a:lnTo>
                    <a:pt x="332879" y="588450"/>
                  </a:lnTo>
                  <a:lnTo>
                    <a:pt x="334863" y="589607"/>
                  </a:lnTo>
                  <a:lnTo>
                    <a:pt x="336846" y="590765"/>
                  </a:lnTo>
                  <a:lnTo>
                    <a:pt x="344289" y="610526"/>
                  </a:lnTo>
                  <a:lnTo>
                    <a:pt x="344289" y="615156"/>
                  </a:lnTo>
                  <a:lnTo>
                    <a:pt x="344289" y="619456"/>
                  </a:lnTo>
                  <a:lnTo>
                    <a:pt x="343958" y="623259"/>
                  </a:lnTo>
                  <a:lnTo>
                    <a:pt x="343297" y="626566"/>
                  </a:lnTo>
                  <a:lnTo>
                    <a:pt x="342635" y="629874"/>
                  </a:lnTo>
                  <a:lnTo>
                    <a:pt x="334863" y="640209"/>
                  </a:lnTo>
                  <a:lnTo>
                    <a:pt x="332879" y="641366"/>
                  </a:lnTo>
                  <a:lnTo>
                    <a:pt x="330729" y="641945"/>
                  </a:lnTo>
                  <a:lnTo>
                    <a:pt x="328414" y="641945"/>
                  </a:lnTo>
                  <a:lnTo>
                    <a:pt x="27781" y="641945"/>
                  </a:lnTo>
                  <a:lnTo>
                    <a:pt x="21828" y="641945"/>
                  </a:lnTo>
                  <a:lnTo>
                    <a:pt x="15709" y="639713"/>
                  </a:lnTo>
                  <a:lnTo>
                    <a:pt x="0" y="610691"/>
                  </a:lnTo>
                  <a:lnTo>
                    <a:pt x="0" y="31254"/>
                  </a:lnTo>
                  <a:lnTo>
                    <a:pt x="21828" y="0"/>
                  </a:lnTo>
                  <a:lnTo>
                    <a:pt x="27781" y="0"/>
                  </a:lnTo>
                  <a:close/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576646" y="3599041"/>
              <a:ext cx="102793" cy="10626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12438" y="3570565"/>
              <a:ext cx="59055" cy="694690"/>
            </a:xfrm>
            <a:custGeom>
              <a:avLst/>
              <a:gdLst/>
              <a:ahLst/>
              <a:cxnLst/>
              <a:rect l="l" t="t" r="r" b="b"/>
              <a:pathLst>
                <a:path w="59054" h="694689">
                  <a:moveTo>
                    <a:pt x="29273" y="0"/>
                  </a:moveTo>
                  <a:lnTo>
                    <a:pt x="35229" y="0"/>
                  </a:lnTo>
                  <a:lnTo>
                    <a:pt x="40106" y="247"/>
                  </a:lnTo>
                  <a:lnTo>
                    <a:pt x="59042" y="10913"/>
                  </a:lnTo>
                  <a:lnTo>
                    <a:pt x="59042" y="12898"/>
                  </a:lnTo>
                  <a:lnTo>
                    <a:pt x="59042" y="681632"/>
                  </a:lnTo>
                  <a:lnTo>
                    <a:pt x="59042" y="683616"/>
                  </a:lnTo>
                  <a:lnTo>
                    <a:pt x="58546" y="685435"/>
                  </a:lnTo>
                  <a:lnTo>
                    <a:pt x="35229" y="694530"/>
                  </a:lnTo>
                  <a:lnTo>
                    <a:pt x="29273" y="694530"/>
                  </a:lnTo>
                  <a:lnTo>
                    <a:pt x="23647" y="694530"/>
                  </a:lnTo>
                  <a:lnTo>
                    <a:pt x="18935" y="694200"/>
                  </a:lnTo>
                  <a:lnTo>
                    <a:pt x="15138" y="693538"/>
                  </a:lnTo>
                  <a:lnTo>
                    <a:pt x="11328" y="692877"/>
                  </a:lnTo>
                  <a:lnTo>
                    <a:pt x="0" y="683616"/>
                  </a:lnTo>
                  <a:lnTo>
                    <a:pt x="0" y="681632"/>
                  </a:lnTo>
                  <a:lnTo>
                    <a:pt x="0" y="12898"/>
                  </a:lnTo>
                  <a:lnTo>
                    <a:pt x="0" y="10913"/>
                  </a:lnTo>
                  <a:lnTo>
                    <a:pt x="419" y="9094"/>
                  </a:lnTo>
                  <a:lnTo>
                    <a:pt x="15138" y="744"/>
                  </a:lnTo>
                  <a:lnTo>
                    <a:pt x="18935" y="247"/>
                  </a:lnTo>
                  <a:lnTo>
                    <a:pt x="23647" y="0"/>
                  </a:lnTo>
                  <a:lnTo>
                    <a:pt x="29273" y="0"/>
                  </a:lnTo>
                  <a:close/>
                </a:path>
              </a:pathLst>
            </a:custGeom>
            <a:ln w="253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212901" y="2286000"/>
              <a:ext cx="0" cy="2286000"/>
            </a:xfrm>
            <a:custGeom>
              <a:avLst/>
              <a:gdLst/>
              <a:ahLst/>
              <a:cxnLst/>
              <a:rect l="l" t="t" r="r" b="b"/>
              <a:pathLst>
                <a:path h="2286000">
                  <a:moveTo>
                    <a:pt x="0" y="0"/>
                  </a:moveTo>
                  <a:lnTo>
                    <a:pt x="1" y="2286001"/>
                  </a:lnTo>
                </a:path>
              </a:pathLst>
            </a:custGeom>
            <a:ln w="158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613383" y="1190752"/>
            <a:ext cx="3682332" cy="4101123"/>
          </a:xfrm>
          <a:prstGeom prst="rect">
            <a:avLst/>
          </a:prstGeom>
        </p:spPr>
        <p:txBody>
          <a:bodyPr vert="horz" wrap="square" lIns="0" tIns="71755" rIns="0" bIns="0" rtlCol="0" anchor="t">
            <a:spAutoFit/>
          </a:bodyPr>
          <a:lstStyle/>
          <a:p>
            <a:pPr marL="241300" indent="-228600">
              <a:lnSpc>
                <a:spcPct val="79000"/>
              </a:lnSpc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lang="en-US" sz="1900" spc="-110" dirty="0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A typical approach is, to improve a model to use more data. In this case, I have only taken the useful data but including whole can improve the overall score.</a:t>
            </a:r>
            <a:endParaRPr lang="en-US" sz="1900" dirty="0">
              <a:solidFill>
                <a:srgbClr val="FFFFFF"/>
              </a:solidFill>
              <a:latin typeface="Trebuchet MS"/>
              <a:ea typeface="+mn-lt"/>
              <a:cs typeface="+mn-lt"/>
            </a:endParaRPr>
          </a:p>
          <a:p>
            <a:pPr marL="241300" indent="-228600">
              <a:lnSpc>
                <a:spcPct val="79000"/>
              </a:lnSpc>
              <a:spcBef>
                <a:spcPts val="1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endParaRPr lang="en-US" sz="1900" spc="-110" dirty="0">
              <a:solidFill>
                <a:srgbClr val="FFFFFF"/>
              </a:solidFill>
              <a:latin typeface="Trebuchet MS"/>
              <a:ea typeface="+mn-lt"/>
              <a:cs typeface="+mn-lt"/>
            </a:endParaRPr>
          </a:p>
          <a:p>
            <a:pPr marL="241300" indent="-228600">
              <a:lnSpc>
                <a:spcPct val="79000"/>
              </a:lnSpc>
              <a:spcBef>
                <a:spcPts val="1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lang="en-US" sz="1900" spc="-110" dirty="0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We could try various techniques, such as a Random forest </a:t>
            </a:r>
            <a:r>
              <a:rPr lang="en-US" sz="1900" spc="-110" dirty="0" err="1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Classifer</a:t>
            </a:r>
            <a:r>
              <a:rPr lang="en-US" sz="1900" spc="-110" dirty="0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, Gradient boosting, but this could lead to additional problems and is overkill.</a:t>
            </a:r>
            <a:endParaRPr lang="en-US"/>
          </a:p>
          <a:p>
            <a:pPr marL="241300" indent="-228600">
              <a:lnSpc>
                <a:spcPct val="79000"/>
              </a:lnSpc>
              <a:spcBef>
                <a:spcPts val="1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endParaRPr lang="en-US" sz="1900" spc="-110" dirty="0">
              <a:solidFill>
                <a:srgbClr val="FFFFFF"/>
              </a:solidFill>
              <a:latin typeface="Trebuchet MS"/>
              <a:ea typeface="+mn-lt"/>
              <a:cs typeface="+mn-lt"/>
            </a:endParaRPr>
          </a:p>
          <a:p>
            <a:pPr marL="241300" indent="-228600">
              <a:lnSpc>
                <a:spcPct val="79000"/>
              </a:lnSpc>
              <a:spcBef>
                <a:spcPts val="1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lang="en-US" sz="1900" spc="-110" dirty="0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For more exploration we can use ensemble models, by using this the scores may get </a:t>
            </a:r>
            <a:r>
              <a:rPr lang="en-US" sz="1900" spc="-110" dirty="0" err="1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imporved</a:t>
            </a:r>
            <a:r>
              <a:rPr lang="en-US" sz="1900" spc="-110" dirty="0">
                <a:solidFill>
                  <a:srgbClr val="FFFFFF"/>
                </a:solidFill>
                <a:latin typeface="Trebuchet MS"/>
                <a:ea typeface="+mn-lt"/>
                <a:cs typeface="+mn-lt"/>
              </a:rPr>
              <a:t>.</a:t>
            </a:r>
            <a:endParaRPr lang="en-US" spc="-11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object 3"/>
            <p:cNvSpPr/>
            <p:nvPr/>
          </p:nvSpPr>
          <p:spPr>
            <a:xfrm>
              <a:off x="3522471" y="12"/>
              <a:ext cx="8669528" cy="685798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9756648" cy="68579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24815" y="843533"/>
              <a:ext cx="548640" cy="73660"/>
            </a:xfrm>
            <a:custGeom>
              <a:avLst/>
              <a:gdLst/>
              <a:ahLst/>
              <a:cxnLst/>
              <a:rect l="l" t="t" r="r" b="b"/>
              <a:pathLst>
                <a:path w="548640" h="73659">
                  <a:moveTo>
                    <a:pt x="548640" y="0"/>
                  </a:moveTo>
                  <a:lnTo>
                    <a:pt x="0" y="0"/>
                  </a:lnTo>
                  <a:lnTo>
                    <a:pt x="0" y="73151"/>
                  </a:lnTo>
                  <a:lnTo>
                    <a:pt x="548640" y="73151"/>
                  </a:lnTo>
                  <a:lnTo>
                    <a:pt x="54864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28244" y="2443479"/>
              <a:ext cx="3301365" cy="18415"/>
            </a:xfrm>
            <a:custGeom>
              <a:avLst/>
              <a:gdLst/>
              <a:ahLst/>
              <a:cxnLst/>
              <a:rect l="l" t="t" r="r" b="b"/>
              <a:pathLst>
                <a:path w="3301365" h="18414">
                  <a:moveTo>
                    <a:pt x="3300983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3300983" y="18287"/>
                  </a:lnTo>
                  <a:lnTo>
                    <a:pt x="330098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827054" y="3224276"/>
            <a:ext cx="22358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i="1" spc="-5">
                <a:solidFill>
                  <a:srgbClr val="FFFFFF"/>
                </a:solidFill>
                <a:latin typeface="Carlito"/>
                <a:cs typeface="Carlito"/>
              </a:rPr>
              <a:t>THANK</a:t>
            </a:r>
            <a:r>
              <a:rPr sz="3600" i="1" spc="-6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i="1" spc="-40">
                <a:solidFill>
                  <a:srgbClr val="FFFFFF"/>
                </a:solidFill>
                <a:latin typeface="Carlito"/>
                <a:cs typeface="Carlito"/>
              </a:rPr>
              <a:t>YOU</a:t>
            </a:r>
            <a:endParaRPr sz="3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2487675"/>
            <a:ext cx="2927985" cy="154368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12700" marR="5080">
              <a:lnSpc>
                <a:spcPts val="5710"/>
              </a:lnSpc>
              <a:spcBef>
                <a:spcPts val="730"/>
              </a:spcBef>
            </a:pPr>
            <a:r>
              <a:rPr sz="5200" spc="-350">
                <a:latin typeface="Trebuchet MS" panose="020B0603020202020204"/>
                <a:cs typeface="Trebuchet MS" panose="020B0603020202020204"/>
              </a:rPr>
              <a:t>Project  </a:t>
            </a:r>
            <a:r>
              <a:rPr sz="5200" spc="350">
                <a:latin typeface="Trebuchet MS" panose="020B0603020202020204"/>
                <a:cs typeface="Trebuchet MS" panose="020B0603020202020204"/>
              </a:rPr>
              <a:t>M</a:t>
            </a:r>
            <a:r>
              <a:rPr sz="5200" spc="270">
                <a:latin typeface="Trebuchet MS" panose="020B0603020202020204"/>
                <a:cs typeface="Trebuchet MS" panose="020B0603020202020204"/>
              </a:rPr>
              <a:t>o</a:t>
            </a:r>
            <a:r>
              <a:rPr sz="5200" spc="-350">
                <a:latin typeface="Trebuchet MS" panose="020B0603020202020204"/>
                <a:cs typeface="Trebuchet MS" panose="020B0603020202020204"/>
              </a:rPr>
              <a:t>t</a:t>
            </a:r>
            <a:r>
              <a:rPr sz="5200" spc="-340">
                <a:latin typeface="Trebuchet MS" panose="020B0603020202020204"/>
                <a:cs typeface="Trebuchet MS" panose="020B0603020202020204"/>
              </a:rPr>
              <a:t>iva</a:t>
            </a:r>
            <a:r>
              <a:rPr sz="5200" spc="-350">
                <a:latin typeface="Trebuchet MS" panose="020B0603020202020204"/>
                <a:cs typeface="Trebuchet MS" panose="020B0603020202020204"/>
              </a:rPr>
              <a:t>t</a:t>
            </a:r>
            <a:r>
              <a:rPr sz="5200" spc="-340">
                <a:latin typeface="Trebuchet MS" panose="020B0603020202020204"/>
                <a:cs typeface="Trebuchet MS" panose="020B0603020202020204"/>
              </a:rPr>
              <a:t>i</a:t>
            </a:r>
            <a:r>
              <a:rPr sz="5200" spc="-80">
                <a:latin typeface="Trebuchet MS" panose="020B0603020202020204"/>
                <a:cs typeface="Trebuchet MS" panose="020B0603020202020204"/>
              </a:rPr>
              <a:t>o</a:t>
            </a:r>
            <a:r>
              <a:rPr sz="5200" spc="-140">
                <a:latin typeface="Trebuchet MS" panose="020B0603020202020204"/>
                <a:cs typeface="Trebuchet MS" panose="020B0603020202020204"/>
              </a:rPr>
              <a:t>n</a:t>
            </a:r>
            <a:endParaRPr sz="5200">
              <a:latin typeface="Trebuchet MS" panose="020B0603020202020204"/>
              <a:cs typeface="Trebuchet MS" panose="020B0603020202020204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164645" y="930350"/>
            <a:ext cx="6263640" cy="1594168"/>
            <a:chOff x="5093208" y="930350"/>
            <a:chExt cx="6263640" cy="1594168"/>
          </a:xfrm>
        </p:grpSpPr>
        <p:sp>
          <p:nvSpPr>
            <p:cNvPr id="4" name="object 4"/>
            <p:cNvSpPr/>
            <p:nvPr/>
          </p:nvSpPr>
          <p:spPr>
            <a:xfrm>
              <a:off x="5093208" y="930350"/>
              <a:ext cx="6263640" cy="1558450"/>
            </a:xfrm>
            <a:custGeom>
              <a:avLst/>
              <a:gdLst/>
              <a:ahLst/>
              <a:cxnLst/>
              <a:rect l="l" t="t" r="r" b="b"/>
              <a:pathLst>
                <a:path w="6263640" h="1570355">
                  <a:moveTo>
                    <a:pt x="6001943" y="0"/>
                  </a:moveTo>
                  <a:lnTo>
                    <a:pt x="261696" y="0"/>
                  </a:lnTo>
                  <a:lnTo>
                    <a:pt x="214657" y="4216"/>
                  </a:lnTo>
                  <a:lnTo>
                    <a:pt x="170383" y="16372"/>
                  </a:lnTo>
                  <a:lnTo>
                    <a:pt x="129615" y="35730"/>
                  </a:lnTo>
                  <a:lnTo>
                    <a:pt x="93090" y="61549"/>
                  </a:lnTo>
                  <a:lnTo>
                    <a:pt x="61549" y="93090"/>
                  </a:lnTo>
                  <a:lnTo>
                    <a:pt x="35730" y="129615"/>
                  </a:lnTo>
                  <a:lnTo>
                    <a:pt x="16372" y="170383"/>
                  </a:lnTo>
                  <a:lnTo>
                    <a:pt x="4216" y="214657"/>
                  </a:lnTo>
                  <a:lnTo>
                    <a:pt x="0" y="261696"/>
                  </a:lnTo>
                  <a:lnTo>
                    <a:pt x="0" y="1308442"/>
                  </a:lnTo>
                  <a:lnTo>
                    <a:pt x="4216" y="1355485"/>
                  </a:lnTo>
                  <a:lnTo>
                    <a:pt x="16372" y="1399760"/>
                  </a:lnTo>
                  <a:lnTo>
                    <a:pt x="35730" y="1440529"/>
                  </a:lnTo>
                  <a:lnTo>
                    <a:pt x="61549" y="1477053"/>
                  </a:lnTo>
                  <a:lnTo>
                    <a:pt x="93090" y="1508594"/>
                  </a:lnTo>
                  <a:lnTo>
                    <a:pt x="129615" y="1534411"/>
                  </a:lnTo>
                  <a:lnTo>
                    <a:pt x="170383" y="1553767"/>
                  </a:lnTo>
                  <a:lnTo>
                    <a:pt x="214657" y="1565923"/>
                  </a:lnTo>
                  <a:lnTo>
                    <a:pt x="261696" y="1570139"/>
                  </a:lnTo>
                  <a:lnTo>
                    <a:pt x="6001943" y="1570139"/>
                  </a:lnTo>
                  <a:lnTo>
                    <a:pt x="6048982" y="1565923"/>
                  </a:lnTo>
                  <a:lnTo>
                    <a:pt x="6093256" y="1553767"/>
                  </a:lnTo>
                  <a:lnTo>
                    <a:pt x="6134024" y="1534411"/>
                  </a:lnTo>
                  <a:lnTo>
                    <a:pt x="6170549" y="1508594"/>
                  </a:lnTo>
                  <a:lnTo>
                    <a:pt x="6202090" y="1477053"/>
                  </a:lnTo>
                  <a:lnTo>
                    <a:pt x="6227909" y="1440529"/>
                  </a:lnTo>
                  <a:lnTo>
                    <a:pt x="6247267" y="1399760"/>
                  </a:lnTo>
                  <a:lnTo>
                    <a:pt x="6259423" y="1355485"/>
                  </a:lnTo>
                  <a:lnTo>
                    <a:pt x="6263640" y="1308442"/>
                  </a:lnTo>
                  <a:lnTo>
                    <a:pt x="6263640" y="261696"/>
                  </a:lnTo>
                  <a:lnTo>
                    <a:pt x="6259423" y="214657"/>
                  </a:lnTo>
                  <a:lnTo>
                    <a:pt x="6247267" y="170383"/>
                  </a:lnTo>
                  <a:lnTo>
                    <a:pt x="6227909" y="129615"/>
                  </a:lnTo>
                  <a:lnTo>
                    <a:pt x="6202090" y="93090"/>
                  </a:lnTo>
                  <a:lnTo>
                    <a:pt x="6170549" y="61549"/>
                  </a:lnTo>
                  <a:lnTo>
                    <a:pt x="6134024" y="35730"/>
                  </a:lnTo>
                  <a:lnTo>
                    <a:pt x="6093256" y="16372"/>
                  </a:lnTo>
                  <a:lnTo>
                    <a:pt x="6048982" y="4216"/>
                  </a:lnTo>
                  <a:lnTo>
                    <a:pt x="6001943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 anchor="t"/>
            <a:lstStyle/>
            <a:p>
              <a:endParaRPr lang="en-US" b="1" dirty="0">
                <a:ea typeface="+mn-lt"/>
                <a:cs typeface="+mn-lt"/>
              </a:endParaRPr>
            </a:p>
            <a:p>
              <a:r>
                <a:rPr lang="en-US" b="1" dirty="0">
                  <a:ea typeface="+mn-lt"/>
                  <a:cs typeface="+mn-lt"/>
                </a:rPr>
                <a:t>   Our motivation towards this project is, we want</a:t>
              </a:r>
              <a:endParaRPr lang="en-US" b="1"/>
            </a:p>
            <a:p>
              <a:r>
                <a:rPr lang="en-US" b="1" dirty="0">
                  <a:ea typeface="+mn-lt"/>
                  <a:cs typeface="+mn-lt"/>
                </a:rPr>
                <a:t>    to analyze on Toronto crimes to know the exact </a:t>
              </a:r>
              <a:endParaRPr lang="en-US" b="1" dirty="0"/>
            </a:p>
            <a:p>
              <a:r>
                <a:rPr lang="en-US" b="1" dirty="0">
                  <a:ea typeface="+mn-lt"/>
                  <a:cs typeface="+mn-lt"/>
                </a:rPr>
                <a:t>    number of crimes and types of crimes occurred in</a:t>
              </a:r>
              <a:endParaRPr lang="en-US" b="1"/>
            </a:p>
            <a:p>
              <a:r>
                <a:rPr lang="en-US" b="1" dirty="0">
                  <a:ea typeface="+mn-lt"/>
                  <a:cs typeface="+mn-lt"/>
                </a:rPr>
                <a:t>    Toronto during the period of 2014-2017. </a:t>
              </a:r>
              <a:endParaRPr b="1"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5093208" y="954163"/>
              <a:ext cx="6263640" cy="1570355"/>
            </a:xfrm>
            <a:custGeom>
              <a:avLst/>
              <a:gdLst/>
              <a:ahLst/>
              <a:cxnLst/>
              <a:rect l="l" t="t" r="r" b="b"/>
              <a:pathLst>
                <a:path w="6263640" h="1570355">
                  <a:moveTo>
                    <a:pt x="0" y="261698"/>
                  </a:moveTo>
                  <a:lnTo>
                    <a:pt x="4216" y="214657"/>
                  </a:lnTo>
                  <a:lnTo>
                    <a:pt x="16372" y="170383"/>
                  </a:lnTo>
                  <a:lnTo>
                    <a:pt x="35729" y="129613"/>
                  </a:lnTo>
                  <a:lnTo>
                    <a:pt x="61547" y="93089"/>
                  </a:lnTo>
                  <a:lnTo>
                    <a:pt x="93089" y="61548"/>
                  </a:lnTo>
                  <a:lnTo>
                    <a:pt x="129613" y="35729"/>
                  </a:lnTo>
                  <a:lnTo>
                    <a:pt x="170382" y="16372"/>
                  </a:lnTo>
                  <a:lnTo>
                    <a:pt x="214656" y="4216"/>
                  </a:lnTo>
                  <a:lnTo>
                    <a:pt x="261697" y="0"/>
                  </a:lnTo>
                  <a:lnTo>
                    <a:pt x="6001943" y="0"/>
                  </a:lnTo>
                  <a:lnTo>
                    <a:pt x="6048983" y="4216"/>
                  </a:lnTo>
                  <a:lnTo>
                    <a:pt x="6093257" y="16372"/>
                  </a:lnTo>
                  <a:lnTo>
                    <a:pt x="6134027" y="35729"/>
                  </a:lnTo>
                  <a:lnTo>
                    <a:pt x="6170552" y="61548"/>
                  </a:lnTo>
                  <a:lnTo>
                    <a:pt x="6202094" y="93089"/>
                  </a:lnTo>
                  <a:lnTo>
                    <a:pt x="6227913" y="129613"/>
                  </a:lnTo>
                  <a:lnTo>
                    <a:pt x="6247270" y="170383"/>
                  </a:lnTo>
                  <a:lnTo>
                    <a:pt x="6259427" y="214657"/>
                  </a:lnTo>
                  <a:lnTo>
                    <a:pt x="6263643" y="261698"/>
                  </a:lnTo>
                  <a:lnTo>
                    <a:pt x="6263643" y="1308440"/>
                  </a:lnTo>
                  <a:lnTo>
                    <a:pt x="6259427" y="1355480"/>
                  </a:lnTo>
                  <a:lnTo>
                    <a:pt x="6247270" y="1399755"/>
                  </a:lnTo>
                  <a:lnTo>
                    <a:pt x="6227913" y="1440524"/>
                  </a:lnTo>
                  <a:lnTo>
                    <a:pt x="6202094" y="1477049"/>
                  </a:lnTo>
                  <a:lnTo>
                    <a:pt x="6170552" y="1508591"/>
                  </a:lnTo>
                  <a:lnTo>
                    <a:pt x="6134027" y="1534410"/>
                  </a:lnTo>
                  <a:lnTo>
                    <a:pt x="6093257" y="1553767"/>
                  </a:lnTo>
                  <a:lnTo>
                    <a:pt x="6048983" y="1565924"/>
                  </a:lnTo>
                  <a:lnTo>
                    <a:pt x="6001943" y="1570140"/>
                  </a:lnTo>
                  <a:lnTo>
                    <a:pt x="261697" y="1570140"/>
                  </a:lnTo>
                  <a:lnTo>
                    <a:pt x="214656" y="1565924"/>
                  </a:lnTo>
                  <a:lnTo>
                    <a:pt x="170382" y="1553767"/>
                  </a:lnTo>
                  <a:lnTo>
                    <a:pt x="129613" y="1534410"/>
                  </a:lnTo>
                  <a:lnTo>
                    <a:pt x="93089" y="1508591"/>
                  </a:lnTo>
                  <a:lnTo>
                    <a:pt x="61547" y="1477049"/>
                  </a:lnTo>
                  <a:lnTo>
                    <a:pt x="35729" y="1440524"/>
                  </a:lnTo>
                  <a:lnTo>
                    <a:pt x="16372" y="1399755"/>
                  </a:lnTo>
                  <a:lnTo>
                    <a:pt x="4216" y="1355480"/>
                  </a:lnTo>
                  <a:lnTo>
                    <a:pt x="0" y="1308440"/>
                  </a:lnTo>
                  <a:lnTo>
                    <a:pt x="0" y="26169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276691" y="1061211"/>
            <a:ext cx="6047739" cy="605422"/>
          </a:xfrm>
          <a:prstGeom prst="rect">
            <a:avLst/>
          </a:prstGeom>
        </p:spPr>
        <p:txBody>
          <a:bodyPr vert="horz" wrap="square" lIns="0" tIns="38735" rIns="0" bIns="0" rtlCol="0" anchor="t">
            <a:spAutoFit/>
          </a:bodyPr>
          <a:lstStyle/>
          <a:p>
            <a:pPr marL="12700" marR="5080">
              <a:lnSpc>
                <a:spcPct val="92000"/>
              </a:lnSpc>
              <a:spcBef>
                <a:spcPts val="305"/>
              </a:spcBef>
            </a:pPr>
            <a:r>
              <a:rPr lang="en-US" sz="2000" spc="-75" dirty="0">
                <a:solidFill>
                  <a:srgbClr val="FFFFFF"/>
                </a:solidFill>
              </a:rPr>
              <a:t>       </a:t>
            </a:r>
            <a:br>
              <a:rPr lang="en-US" sz="2000" spc="-75" dirty="0">
                <a:solidFill>
                  <a:srgbClr val="FFFFFF"/>
                </a:solidFill>
              </a:rPr>
            </a:br>
            <a:endParaRPr lang="en-US" sz="2000" spc="-75" dirty="0">
              <a:solidFill>
                <a:srgbClr val="FFFFFF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93208" y="2587663"/>
            <a:ext cx="6263640" cy="1570355"/>
          </a:xfrm>
          <a:custGeom>
            <a:avLst/>
            <a:gdLst/>
            <a:ahLst/>
            <a:cxnLst/>
            <a:rect l="l" t="t" r="r" b="b"/>
            <a:pathLst>
              <a:path w="6263640" h="1570354">
                <a:moveTo>
                  <a:pt x="6001943" y="0"/>
                </a:moveTo>
                <a:lnTo>
                  <a:pt x="261696" y="0"/>
                </a:lnTo>
                <a:lnTo>
                  <a:pt x="214657" y="4216"/>
                </a:lnTo>
                <a:lnTo>
                  <a:pt x="170383" y="16372"/>
                </a:lnTo>
                <a:lnTo>
                  <a:pt x="129615" y="35730"/>
                </a:lnTo>
                <a:lnTo>
                  <a:pt x="93090" y="61549"/>
                </a:lnTo>
                <a:lnTo>
                  <a:pt x="61549" y="93090"/>
                </a:lnTo>
                <a:lnTo>
                  <a:pt x="35730" y="129615"/>
                </a:lnTo>
                <a:lnTo>
                  <a:pt x="16372" y="170383"/>
                </a:lnTo>
                <a:lnTo>
                  <a:pt x="4216" y="214657"/>
                </a:lnTo>
                <a:lnTo>
                  <a:pt x="0" y="261696"/>
                </a:lnTo>
                <a:lnTo>
                  <a:pt x="0" y="1308442"/>
                </a:lnTo>
                <a:lnTo>
                  <a:pt x="4216" y="1355485"/>
                </a:lnTo>
                <a:lnTo>
                  <a:pt x="16372" y="1399760"/>
                </a:lnTo>
                <a:lnTo>
                  <a:pt x="35730" y="1440529"/>
                </a:lnTo>
                <a:lnTo>
                  <a:pt x="61549" y="1477053"/>
                </a:lnTo>
                <a:lnTo>
                  <a:pt x="93090" y="1508594"/>
                </a:lnTo>
                <a:lnTo>
                  <a:pt x="129615" y="1534411"/>
                </a:lnTo>
                <a:lnTo>
                  <a:pt x="170383" y="1553767"/>
                </a:lnTo>
                <a:lnTo>
                  <a:pt x="214657" y="1565923"/>
                </a:lnTo>
                <a:lnTo>
                  <a:pt x="261696" y="1570139"/>
                </a:lnTo>
                <a:lnTo>
                  <a:pt x="6001943" y="1570139"/>
                </a:lnTo>
                <a:lnTo>
                  <a:pt x="6048982" y="1565923"/>
                </a:lnTo>
                <a:lnTo>
                  <a:pt x="6093256" y="1553767"/>
                </a:lnTo>
                <a:lnTo>
                  <a:pt x="6134024" y="1534411"/>
                </a:lnTo>
                <a:lnTo>
                  <a:pt x="6170549" y="1508594"/>
                </a:lnTo>
                <a:lnTo>
                  <a:pt x="6202090" y="1477053"/>
                </a:lnTo>
                <a:lnTo>
                  <a:pt x="6227909" y="1440529"/>
                </a:lnTo>
                <a:lnTo>
                  <a:pt x="6247267" y="1399760"/>
                </a:lnTo>
                <a:lnTo>
                  <a:pt x="6259423" y="1355485"/>
                </a:lnTo>
                <a:lnTo>
                  <a:pt x="6263640" y="1308442"/>
                </a:lnTo>
                <a:lnTo>
                  <a:pt x="6263640" y="261696"/>
                </a:lnTo>
                <a:lnTo>
                  <a:pt x="6259423" y="214657"/>
                </a:lnTo>
                <a:lnTo>
                  <a:pt x="6247267" y="170383"/>
                </a:lnTo>
                <a:lnTo>
                  <a:pt x="6227909" y="129615"/>
                </a:lnTo>
                <a:lnTo>
                  <a:pt x="6202090" y="93090"/>
                </a:lnTo>
                <a:lnTo>
                  <a:pt x="6170549" y="61549"/>
                </a:lnTo>
                <a:lnTo>
                  <a:pt x="6134024" y="35730"/>
                </a:lnTo>
                <a:lnTo>
                  <a:pt x="6093256" y="16372"/>
                </a:lnTo>
                <a:lnTo>
                  <a:pt x="6048982" y="4216"/>
                </a:lnTo>
                <a:lnTo>
                  <a:pt x="6001943" y="0"/>
                </a:lnTo>
                <a:close/>
              </a:path>
            </a:pathLst>
          </a:custGeom>
          <a:solidFill>
            <a:srgbClr val="4DC58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093208" y="4221162"/>
            <a:ext cx="6263640" cy="1570355"/>
          </a:xfrm>
          <a:custGeom>
            <a:avLst/>
            <a:gdLst/>
            <a:ahLst/>
            <a:cxnLst/>
            <a:rect l="l" t="t" r="r" b="b"/>
            <a:pathLst>
              <a:path w="6263640" h="1570354">
                <a:moveTo>
                  <a:pt x="6001943" y="0"/>
                </a:moveTo>
                <a:lnTo>
                  <a:pt x="261696" y="0"/>
                </a:lnTo>
                <a:lnTo>
                  <a:pt x="214657" y="4216"/>
                </a:lnTo>
                <a:lnTo>
                  <a:pt x="170383" y="16372"/>
                </a:lnTo>
                <a:lnTo>
                  <a:pt x="129615" y="35730"/>
                </a:lnTo>
                <a:lnTo>
                  <a:pt x="93090" y="61549"/>
                </a:lnTo>
                <a:lnTo>
                  <a:pt x="61549" y="93090"/>
                </a:lnTo>
                <a:lnTo>
                  <a:pt x="35730" y="129615"/>
                </a:lnTo>
                <a:lnTo>
                  <a:pt x="16372" y="170383"/>
                </a:lnTo>
                <a:lnTo>
                  <a:pt x="4216" y="214657"/>
                </a:lnTo>
                <a:lnTo>
                  <a:pt x="0" y="261696"/>
                </a:lnTo>
                <a:lnTo>
                  <a:pt x="0" y="1308442"/>
                </a:lnTo>
                <a:lnTo>
                  <a:pt x="4216" y="1355483"/>
                </a:lnTo>
                <a:lnTo>
                  <a:pt x="16372" y="1399758"/>
                </a:lnTo>
                <a:lnTo>
                  <a:pt x="35730" y="1440528"/>
                </a:lnTo>
                <a:lnTo>
                  <a:pt x="61549" y="1477053"/>
                </a:lnTo>
                <a:lnTo>
                  <a:pt x="93090" y="1508594"/>
                </a:lnTo>
                <a:lnTo>
                  <a:pt x="129615" y="1534413"/>
                </a:lnTo>
                <a:lnTo>
                  <a:pt x="170383" y="1553770"/>
                </a:lnTo>
                <a:lnTo>
                  <a:pt x="214657" y="1565926"/>
                </a:lnTo>
                <a:lnTo>
                  <a:pt x="261696" y="1570142"/>
                </a:lnTo>
                <a:lnTo>
                  <a:pt x="6001943" y="1570142"/>
                </a:lnTo>
                <a:lnTo>
                  <a:pt x="6048982" y="1565926"/>
                </a:lnTo>
                <a:lnTo>
                  <a:pt x="6093256" y="1553770"/>
                </a:lnTo>
                <a:lnTo>
                  <a:pt x="6134024" y="1534413"/>
                </a:lnTo>
                <a:lnTo>
                  <a:pt x="6170549" y="1508594"/>
                </a:lnTo>
                <a:lnTo>
                  <a:pt x="6202090" y="1477053"/>
                </a:lnTo>
                <a:lnTo>
                  <a:pt x="6227909" y="1440528"/>
                </a:lnTo>
                <a:lnTo>
                  <a:pt x="6247267" y="1399758"/>
                </a:lnTo>
                <a:lnTo>
                  <a:pt x="6259423" y="1355483"/>
                </a:lnTo>
                <a:lnTo>
                  <a:pt x="6263640" y="1308442"/>
                </a:lnTo>
                <a:lnTo>
                  <a:pt x="6263640" y="261696"/>
                </a:lnTo>
                <a:lnTo>
                  <a:pt x="6259423" y="214657"/>
                </a:lnTo>
                <a:lnTo>
                  <a:pt x="6247267" y="170383"/>
                </a:lnTo>
                <a:lnTo>
                  <a:pt x="6227909" y="129615"/>
                </a:lnTo>
                <a:lnTo>
                  <a:pt x="6202090" y="93090"/>
                </a:lnTo>
                <a:lnTo>
                  <a:pt x="6170549" y="61549"/>
                </a:lnTo>
                <a:lnTo>
                  <a:pt x="6134024" y="35730"/>
                </a:lnTo>
                <a:lnTo>
                  <a:pt x="6093256" y="16372"/>
                </a:lnTo>
                <a:lnTo>
                  <a:pt x="6048982" y="4216"/>
                </a:lnTo>
                <a:lnTo>
                  <a:pt x="6001943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395753" y="2755137"/>
            <a:ext cx="5811520" cy="2989280"/>
          </a:xfrm>
          <a:prstGeom prst="rect">
            <a:avLst/>
          </a:prstGeom>
        </p:spPr>
        <p:txBody>
          <a:bodyPr vert="horz" wrap="square" lIns="0" tIns="36830" rIns="0" bIns="0" rtlCol="0" anchor="t">
            <a:spAutoFit/>
          </a:bodyPr>
          <a:lstStyle/>
          <a:p>
            <a:pPr marL="12700" marR="116840">
              <a:lnSpc>
                <a:spcPct val="93000"/>
              </a:lnSpc>
              <a:spcBef>
                <a:spcPts val="290"/>
              </a:spcBef>
            </a:pP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Here</a:t>
            </a:r>
            <a:r>
              <a:rPr sz="2200" b="1" spc="-1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9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we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can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know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number</a:t>
            </a:r>
            <a:r>
              <a:rPr sz="2200" b="1" spc="-1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crimes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occurred</a:t>
            </a:r>
            <a:r>
              <a:rPr lang="en-US"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 day </a:t>
            </a:r>
            <a:r>
              <a:rPr sz="2200" b="1" spc="-6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or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 </a:t>
            </a:r>
            <a:r>
              <a:rPr sz="2200" b="1" spc="-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month </a:t>
            </a:r>
            <a:r>
              <a:rPr sz="2200" b="1" spc="-6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or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 </a:t>
            </a:r>
            <a:r>
              <a:rPr sz="2200" b="1" spc="-1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year, </a:t>
            </a:r>
            <a:r>
              <a:rPr sz="2200" b="1" spc="-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so </a:t>
            </a:r>
            <a:r>
              <a:rPr sz="2200" b="1" spc="-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that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this </a:t>
            </a:r>
            <a:r>
              <a:rPr sz="2200" b="1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is</a:t>
            </a:r>
            <a:r>
              <a:rPr lang="en-US" sz="2200" b="1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</a:t>
            </a:r>
            <a:r>
              <a:rPr sz="2200" b="1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helpful </a:t>
            </a:r>
            <a:r>
              <a:rPr sz="2200" b="1" spc="-9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to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reduce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 </a:t>
            </a:r>
            <a:r>
              <a:rPr sz="2200" b="1" spc="-1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crime-rate </a:t>
            </a:r>
            <a:r>
              <a:rPr sz="2200" b="1" spc="-9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</a:t>
            </a:r>
            <a:r>
              <a:rPr lang="en-US" sz="2200" b="1" spc="-4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Toront</a:t>
            </a:r>
            <a:r>
              <a:rPr lang="en-US" sz="2200" b="1" spc="-1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</a:t>
            </a:r>
            <a:r>
              <a:rPr sz="2200" b="1" spc="-1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.</a:t>
            </a:r>
            <a:endParaRPr lang="en-US" sz="2200" b="1" dirty="0">
              <a:latin typeface="Trebuchet MS" panose="020B0603020202020204"/>
              <a:cs typeface="Trebuchet MS" panose="020B0603020202020204"/>
            </a:endParaRPr>
          </a:p>
          <a:p>
            <a:endParaRPr lang="en-US" sz="2200" b="1" spc="-70" dirty="0">
              <a:solidFill>
                <a:srgbClr val="FFFFFF"/>
              </a:solidFill>
              <a:latin typeface="Trebuchet MS" panose="020B0603020202020204"/>
              <a:cs typeface="Trebuchet MS" panose="020B0603020202020204"/>
            </a:endParaRPr>
          </a:p>
          <a:p>
            <a:r>
              <a:rPr sz="2200" b="1" spc="-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While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doing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this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project</a:t>
            </a:r>
            <a:r>
              <a:rPr sz="2200" b="1" spc="-1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there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is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</a:t>
            </a:r>
            <a:r>
              <a:rPr sz="2200" b="1" spc="-1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drastic</a:t>
            </a:r>
            <a:r>
              <a:rPr sz="2200" b="1" spc="-1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9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change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</a:t>
            </a:r>
            <a:r>
              <a:rPr lang="en-US"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growth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of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crimes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between the years </a:t>
            </a:r>
            <a:r>
              <a:rPr lang="en-US" sz="2200" b="1" spc="-4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2014 </a:t>
            </a:r>
            <a:r>
              <a:rPr sz="2200" b="1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and</a:t>
            </a:r>
            <a:r>
              <a:rPr lang="en-US" sz="2200" b="1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</a:t>
            </a:r>
            <a:r>
              <a:rPr sz="2200" b="1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US" sz="2200" b="1" spc="-9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2017</a:t>
            </a:r>
            <a:r>
              <a:rPr sz="2200" b="1" spc="-9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,</a:t>
            </a:r>
            <a:r>
              <a:rPr sz="2200" b="1" spc="-1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And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most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of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crimes</a:t>
            </a:r>
            <a:r>
              <a:rPr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200" b="1" spc="-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are</a:t>
            </a:r>
            <a:r>
              <a:rPr lang="en-US" sz="2200" b="1" spc="-1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 Assault</a:t>
            </a:r>
            <a:r>
              <a:rPr lang="en-US" sz="2200" b="1" spc="-1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</a:t>
            </a:r>
            <a:r>
              <a:rPr sz="2200" b="1" spc="-1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.</a:t>
            </a:r>
            <a:endParaRPr sz="2200" b="1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1">
            <a:extLst>
              <a:ext uri="{FF2B5EF4-FFF2-40B4-BE49-F238E27FC236}">
                <a16:creationId xmlns:a16="http://schemas.microsoft.com/office/drawing/2014/main" id="{E39CD47F-B237-4917-5FD5-8D2D056AD326}"/>
              </a:ext>
            </a:extLst>
          </p:cNvPr>
          <p:cNvSpPr txBox="1"/>
          <p:nvPr/>
        </p:nvSpPr>
        <p:spPr>
          <a:xfrm>
            <a:off x="643467" y="1104325"/>
            <a:ext cx="10905066" cy="50726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dirty="0"/>
              <a:t>DATA DESCRIPTION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/>
          </a:p>
          <a:p>
            <a:r>
              <a:rPr lang="en-US" sz="1700" dirty="0">
                <a:ea typeface="+mn-lt"/>
                <a:cs typeface="+mn-lt"/>
              </a:rPr>
              <a:t>`OBJECTID`: an identifier for each record in the dataset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`EVENT_UNIQUE_ID`: a unique identifier for each crime event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`REPORT_DATE`: the date on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`OCC_DATE`: the date on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`REPORT_YEAR`: the year in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`REPORT_MONTH`: the month in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`REPORT_DAY`: the day of the month on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`REPORT_DOY`: the day of the year on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`REPORT_DOW`: the day of the week on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`REPORT_HOUR`: the hour of the day at which the crime was reported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`OCC_YEAR`: the year in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`OCC_MONTH`: the month in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  `OCC_DAY`: the day of the month on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 `OCC_DOY`: the day of the year on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 `OCC_DOW`: the day of the week on which the crime occurred</a:t>
            </a:r>
            <a:endParaRPr lang="en-US" dirty="0"/>
          </a:p>
          <a:p>
            <a:r>
              <a:rPr lang="en-US" sz="1700" dirty="0">
                <a:ea typeface="+mn-lt"/>
                <a:cs typeface="+mn-lt"/>
              </a:rPr>
              <a:t> `OCC_HOUR`: the hour of the day at which the crime occurred</a:t>
            </a:r>
            <a:endParaRPr lang="en-US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482832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62CB5059-53C4-A9D2-59E2-1916A3D1E936}"/>
              </a:ext>
            </a:extLst>
          </p:cNvPr>
          <p:cNvSpPr txBox="1"/>
          <p:nvPr/>
        </p:nvSpPr>
        <p:spPr>
          <a:xfrm>
            <a:off x="1462088" y="533401"/>
            <a:ext cx="9449342" cy="40472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`</a:t>
            </a:r>
            <a:r>
              <a:rPr lang="en-US" sz="1600" dirty="0">
                <a:ea typeface="+mn-lt"/>
                <a:cs typeface="+mn-lt"/>
              </a:rPr>
              <a:t>DIVISION`: the police division responsible for the reported crime</a:t>
            </a: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LOCATION_TYPE`: the type of location where the crime occurred​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`PREMISES_TYPE`: the type of premises where the crime occurred​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`UCR_CODE`: the Uniform Crime Reporting (UCR) code for the reported crime​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`UCR_EXT`: the UCR code extension for the reported crime​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`OFFENCE`: the type of offence committed​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`MCI_CATEGORY`: the Major Crime Indicator (MCI) category for the reported crime​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`HOOD_158`: the name of the </a:t>
            </a:r>
            <a:r>
              <a:rPr lang="en-US" sz="1600" err="1">
                <a:ea typeface="+mn-lt"/>
                <a:cs typeface="Arial"/>
              </a:rPr>
              <a:t>neighbourhood</a:t>
            </a:r>
            <a:r>
              <a:rPr lang="en-US" sz="1600" dirty="0">
                <a:ea typeface="+mn-lt"/>
                <a:cs typeface="Arial"/>
              </a:rPr>
              <a:t> (158 subdivisions) where the crime occurred​</a:t>
            </a:r>
            <a:endParaRPr lang="en-US" sz="1600" dirty="0">
              <a:ea typeface="+mn-lt"/>
              <a:cs typeface="+mn-lt"/>
            </a:endParaRP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`NEIGHBOURHOOD_158`: the </a:t>
            </a:r>
            <a:r>
              <a:rPr lang="en-US" sz="1600" err="1">
                <a:ea typeface="+mn-lt"/>
                <a:cs typeface="Arial"/>
              </a:rPr>
              <a:t>neighbourhood</a:t>
            </a:r>
            <a:r>
              <a:rPr lang="en-US" sz="1600" dirty="0">
                <a:ea typeface="+mn-lt"/>
                <a:cs typeface="Arial"/>
              </a:rPr>
              <a:t> (158 subdivisions) where the crime occurred​</a:t>
            </a: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`HOOD_140`: the name of the </a:t>
            </a:r>
            <a:r>
              <a:rPr lang="en-US" sz="1600" err="1">
                <a:ea typeface="+mn-lt"/>
                <a:cs typeface="Arial"/>
              </a:rPr>
              <a:t>neighbourhood</a:t>
            </a:r>
            <a:r>
              <a:rPr lang="en-US" sz="1600" dirty="0">
                <a:ea typeface="+mn-lt"/>
                <a:cs typeface="Arial"/>
              </a:rPr>
              <a:t> (140 subdivisions) where the crime occurred​</a:t>
            </a:r>
          </a:p>
          <a:p>
            <a:pPr>
              <a:buFontTx/>
              <a:buChar char="•"/>
            </a:pPr>
            <a:r>
              <a:rPr lang="en-US" sz="1600" dirty="0">
                <a:ea typeface="+mn-lt"/>
                <a:cs typeface="Arial"/>
              </a:rPr>
              <a:t>- `NEIGHBOURHOOD_140`: the </a:t>
            </a:r>
            <a:r>
              <a:rPr lang="en-US" sz="1600" err="1">
                <a:ea typeface="+mn-lt"/>
                <a:cs typeface="Arial"/>
              </a:rPr>
              <a:t>neighbourhood</a:t>
            </a:r>
            <a:r>
              <a:rPr lang="en-US" sz="1600" dirty="0">
                <a:ea typeface="+mn-lt"/>
                <a:cs typeface="Arial"/>
              </a:rPr>
              <a:t> (140 </a:t>
            </a:r>
            <a:r>
              <a:rPr lang="en-US" sz="1600" dirty="0">
                <a:latin typeface="Century Gothic"/>
                <a:ea typeface="+mn-lt"/>
                <a:cs typeface="Arial"/>
              </a:rPr>
              <a:t>subdivisions) where </a:t>
            </a:r>
            <a:r>
              <a:rPr lang="en-US" sz="1600" dirty="0">
                <a:ea typeface="+mn-lt"/>
                <a:cs typeface="Arial"/>
              </a:rPr>
              <a:t>the </a:t>
            </a:r>
            <a:r>
              <a:rPr lang="en-US" sz="1600" dirty="0">
                <a:latin typeface="Century Gothic"/>
                <a:ea typeface="+mn-lt"/>
                <a:cs typeface="Arial"/>
              </a:rPr>
              <a:t>crime occurred​</a:t>
            </a:r>
            <a:endParaRPr lang="en-US" sz="1600"/>
          </a:p>
          <a:p>
            <a:pPr>
              <a:buFont typeface="Arial"/>
              <a:buChar char="•"/>
            </a:pPr>
            <a:r>
              <a:rPr lang="en-US" sz="1600" b="1" dirty="0">
                <a:latin typeface="Consolas"/>
                <a:ea typeface="+mn-lt"/>
                <a:cs typeface="Arial"/>
              </a:rPr>
              <a:t>LONG_WGS84</a:t>
            </a:r>
            <a:r>
              <a:rPr lang="en-US" sz="1600" dirty="0">
                <a:latin typeface="Century Gothic"/>
                <a:ea typeface="+mn-lt"/>
                <a:cs typeface="Arial"/>
              </a:rPr>
              <a:t>: the longitude of the location where the crime occurred (in the WGS84 coordinate system)</a:t>
            </a:r>
            <a:endParaRPr lang="en-US" sz="1600" dirty="0">
              <a:cs typeface="Arial"/>
            </a:endParaRPr>
          </a:p>
          <a:p>
            <a:pPr>
              <a:buFont typeface="Arial"/>
              <a:buChar char="•"/>
            </a:pPr>
            <a:r>
              <a:rPr lang="en-US" sz="1600" b="1" dirty="0">
                <a:latin typeface="Consolas"/>
                <a:ea typeface="+mn-lt"/>
                <a:cs typeface="Arial"/>
              </a:rPr>
              <a:t>LAT_WGS84</a:t>
            </a:r>
            <a:r>
              <a:rPr lang="en-US" sz="1600" dirty="0">
                <a:latin typeface="Century Gothic"/>
                <a:ea typeface="+mn-lt"/>
                <a:cs typeface="Arial"/>
              </a:rPr>
              <a:t>: the latitude of the location where the crime occurred (in </a:t>
            </a:r>
            <a:r>
              <a:rPr lang="en-US" sz="1600" dirty="0">
                <a:ea typeface="+mn-lt"/>
                <a:cs typeface="+mn-lt"/>
              </a:rPr>
              <a:t>the WGS84 coordinate system)</a:t>
            </a:r>
            <a:endParaRPr lang="en-US" sz="1600"/>
          </a:p>
          <a:p>
            <a:pPr>
              <a:buFontTx/>
              <a:buChar char="•"/>
            </a:pPr>
            <a:endParaRPr lang="en-US" sz="1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466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1EBA3-7360-CDB2-AD22-2BFD39A81689}"/>
              </a:ext>
            </a:extLst>
          </p:cNvPr>
          <p:cNvSpPr txBox="1"/>
          <p:nvPr/>
        </p:nvSpPr>
        <p:spPr>
          <a:xfrm>
            <a:off x="665641" y="4473679"/>
            <a:ext cx="9552558" cy="12332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Descriptive statistics of a Dataframe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F0C7917C-85FE-DC84-7C3B-2CD72A11A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49" r="2735" b="-2"/>
          <a:stretch/>
        </p:blipFill>
        <p:spPr>
          <a:xfrm>
            <a:off x="834934" y="854087"/>
            <a:ext cx="9290304" cy="3280831"/>
          </a:xfrm>
          <a:custGeom>
            <a:avLst/>
            <a:gdLst/>
            <a:ahLst/>
            <a:cxnLst/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3434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3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7999"/>
                </a:lnTo>
                <a:lnTo>
                  <a:pt x="12188952" y="6857999"/>
                </a:lnTo>
                <a:lnTo>
                  <a:pt x="12188952" y="0"/>
                </a:lnTo>
                <a:close/>
              </a:path>
            </a:pathLst>
          </a:custGeom>
          <a:solidFill>
            <a:srgbClr val="E7E6E6">
              <a:alpha val="3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78330" y="699897"/>
            <a:ext cx="10713720" cy="5433695"/>
          </a:xfrm>
          <a:custGeom>
            <a:avLst/>
            <a:gdLst/>
            <a:ahLst/>
            <a:cxnLst/>
            <a:rect l="l" t="t" r="r" b="b"/>
            <a:pathLst>
              <a:path w="10713720" h="5433695">
                <a:moveTo>
                  <a:pt x="10713669" y="0"/>
                </a:moveTo>
                <a:lnTo>
                  <a:pt x="0" y="0"/>
                </a:lnTo>
                <a:lnTo>
                  <a:pt x="0" y="5433320"/>
                </a:lnTo>
                <a:lnTo>
                  <a:pt x="10713669" y="5433320"/>
                </a:lnTo>
                <a:lnTo>
                  <a:pt x="1071366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97259" y="2053844"/>
            <a:ext cx="4089400" cy="1418590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12700" marR="5080">
              <a:lnSpc>
                <a:spcPts val="5210"/>
              </a:lnSpc>
              <a:spcBef>
                <a:spcPts val="730"/>
              </a:spcBef>
            </a:pPr>
            <a:r>
              <a:rPr sz="4800" spc="-250">
                <a:solidFill>
                  <a:srgbClr val="000000"/>
                </a:solidFill>
              </a:rPr>
              <a:t>Exploratory</a:t>
            </a:r>
            <a:r>
              <a:rPr sz="4800" spc="-434">
                <a:solidFill>
                  <a:srgbClr val="000000"/>
                </a:solidFill>
              </a:rPr>
              <a:t> </a:t>
            </a:r>
            <a:r>
              <a:rPr sz="4800" spc="-254">
                <a:solidFill>
                  <a:srgbClr val="000000"/>
                </a:solidFill>
              </a:rPr>
              <a:t>Data  </a:t>
            </a:r>
            <a:r>
              <a:rPr sz="4800" spc="-215">
                <a:solidFill>
                  <a:srgbClr val="000000"/>
                </a:solidFill>
              </a:rPr>
              <a:t>Analysis(EDA)</a:t>
            </a:r>
            <a:endParaRPr sz="4800"/>
          </a:p>
        </p:txBody>
      </p:sp>
      <p:grpSp>
        <p:nvGrpSpPr>
          <p:cNvPr id="5" name="object 5"/>
          <p:cNvGrpSpPr/>
          <p:nvPr/>
        </p:nvGrpSpPr>
        <p:grpSpPr>
          <a:xfrm>
            <a:off x="0" y="29425"/>
            <a:ext cx="12163425" cy="6828790"/>
            <a:chOff x="0" y="29425"/>
            <a:chExt cx="12163425" cy="6828790"/>
          </a:xfrm>
        </p:grpSpPr>
        <p:sp>
          <p:nvSpPr>
            <p:cNvPr id="6" name="object 6"/>
            <p:cNvSpPr/>
            <p:nvPr/>
          </p:nvSpPr>
          <p:spPr>
            <a:xfrm>
              <a:off x="0" y="29425"/>
              <a:ext cx="12163425" cy="6828790"/>
            </a:xfrm>
            <a:custGeom>
              <a:avLst/>
              <a:gdLst/>
              <a:ahLst/>
              <a:cxnLst/>
              <a:rect l="l" t="t" r="r" b="b"/>
              <a:pathLst>
                <a:path w="12163425" h="6828790">
                  <a:moveTo>
                    <a:pt x="28575" y="6083820"/>
                  </a:moveTo>
                  <a:lnTo>
                    <a:pt x="0" y="6083820"/>
                  </a:lnTo>
                  <a:lnTo>
                    <a:pt x="0" y="6093345"/>
                  </a:lnTo>
                  <a:lnTo>
                    <a:pt x="28575" y="6083820"/>
                  </a:lnTo>
                  <a:close/>
                </a:path>
                <a:path w="12163425" h="6828790">
                  <a:moveTo>
                    <a:pt x="95250" y="6083820"/>
                  </a:moveTo>
                  <a:lnTo>
                    <a:pt x="66675" y="6083820"/>
                  </a:lnTo>
                  <a:lnTo>
                    <a:pt x="66675" y="6093345"/>
                  </a:lnTo>
                  <a:lnTo>
                    <a:pt x="95250" y="6083820"/>
                  </a:lnTo>
                  <a:close/>
                </a:path>
                <a:path w="12163425" h="6828790">
                  <a:moveTo>
                    <a:pt x="161925" y="6083820"/>
                  </a:moveTo>
                  <a:lnTo>
                    <a:pt x="133350" y="6083820"/>
                  </a:lnTo>
                  <a:lnTo>
                    <a:pt x="133350" y="6093345"/>
                  </a:lnTo>
                  <a:lnTo>
                    <a:pt x="161925" y="6083820"/>
                  </a:lnTo>
                  <a:close/>
                </a:path>
                <a:path w="12163425" h="6828790">
                  <a:moveTo>
                    <a:pt x="228600" y="6083820"/>
                  </a:moveTo>
                  <a:lnTo>
                    <a:pt x="200025" y="6083820"/>
                  </a:lnTo>
                  <a:lnTo>
                    <a:pt x="200025" y="6093345"/>
                  </a:lnTo>
                  <a:lnTo>
                    <a:pt x="228600" y="6083820"/>
                  </a:lnTo>
                  <a:close/>
                </a:path>
                <a:path w="12163425" h="6828790">
                  <a:moveTo>
                    <a:pt x="295275" y="6083820"/>
                  </a:moveTo>
                  <a:lnTo>
                    <a:pt x="266700" y="6083820"/>
                  </a:lnTo>
                  <a:lnTo>
                    <a:pt x="266700" y="6093345"/>
                  </a:lnTo>
                  <a:lnTo>
                    <a:pt x="295275" y="6083820"/>
                  </a:lnTo>
                  <a:close/>
                </a:path>
                <a:path w="12163425" h="6828790">
                  <a:moveTo>
                    <a:pt x="361950" y="6083820"/>
                  </a:moveTo>
                  <a:lnTo>
                    <a:pt x="333375" y="6083820"/>
                  </a:lnTo>
                  <a:lnTo>
                    <a:pt x="333375" y="6093345"/>
                  </a:lnTo>
                  <a:lnTo>
                    <a:pt x="361950" y="6083820"/>
                  </a:lnTo>
                  <a:close/>
                </a:path>
                <a:path w="12163425" h="6828790">
                  <a:moveTo>
                    <a:pt x="428625" y="6083820"/>
                  </a:moveTo>
                  <a:lnTo>
                    <a:pt x="400050" y="6083820"/>
                  </a:lnTo>
                  <a:lnTo>
                    <a:pt x="400050" y="6093345"/>
                  </a:lnTo>
                  <a:lnTo>
                    <a:pt x="428625" y="6083820"/>
                  </a:lnTo>
                  <a:close/>
                </a:path>
                <a:path w="12163425" h="6828790">
                  <a:moveTo>
                    <a:pt x="495300" y="6083820"/>
                  </a:moveTo>
                  <a:lnTo>
                    <a:pt x="466725" y="6083820"/>
                  </a:lnTo>
                  <a:lnTo>
                    <a:pt x="466725" y="6093345"/>
                  </a:lnTo>
                  <a:lnTo>
                    <a:pt x="495300" y="6083820"/>
                  </a:lnTo>
                  <a:close/>
                </a:path>
                <a:path w="12163425" h="6828790">
                  <a:moveTo>
                    <a:pt x="561975" y="6083820"/>
                  </a:moveTo>
                  <a:lnTo>
                    <a:pt x="533400" y="6083820"/>
                  </a:lnTo>
                  <a:lnTo>
                    <a:pt x="533400" y="6093345"/>
                  </a:lnTo>
                  <a:lnTo>
                    <a:pt x="561975" y="6083820"/>
                  </a:lnTo>
                  <a:close/>
                </a:path>
                <a:path w="12163425" h="6828790">
                  <a:moveTo>
                    <a:pt x="628650" y="6083820"/>
                  </a:moveTo>
                  <a:lnTo>
                    <a:pt x="600075" y="6083820"/>
                  </a:lnTo>
                  <a:lnTo>
                    <a:pt x="600075" y="6093345"/>
                  </a:lnTo>
                  <a:lnTo>
                    <a:pt x="628650" y="6083820"/>
                  </a:lnTo>
                  <a:close/>
                </a:path>
                <a:path w="12163425" h="6828790">
                  <a:moveTo>
                    <a:pt x="695325" y="6083820"/>
                  </a:moveTo>
                  <a:lnTo>
                    <a:pt x="666750" y="6083820"/>
                  </a:lnTo>
                  <a:lnTo>
                    <a:pt x="666750" y="6093345"/>
                  </a:lnTo>
                  <a:lnTo>
                    <a:pt x="695325" y="6083820"/>
                  </a:lnTo>
                  <a:close/>
                </a:path>
                <a:path w="12163425" h="6828790">
                  <a:moveTo>
                    <a:pt x="762000" y="6083820"/>
                  </a:moveTo>
                  <a:lnTo>
                    <a:pt x="733425" y="6083820"/>
                  </a:lnTo>
                  <a:lnTo>
                    <a:pt x="733425" y="6093345"/>
                  </a:lnTo>
                  <a:lnTo>
                    <a:pt x="762000" y="6083820"/>
                  </a:lnTo>
                  <a:close/>
                </a:path>
                <a:path w="12163425" h="6828790">
                  <a:moveTo>
                    <a:pt x="828675" y="6083820"/>
                  </a:moveTo>
                  <a:lnTo>
                    <a:pt x="800100" y="6083820"/>
                  </a:lnTo>
                  <a:lnTo>
                    <a:pt x="800100" y="6093345"/>
                  </a:lnTo>
                  <a:lnTo>
                    <a:pt x="828675" y="6083820"/>
                  </a:lnTo>
                  <a:close/>
                </a:path>
                <a:path w="12163425" h="6828790">
                  <a:moveTo>
                    <a:pt x="895350" y="6083820"/>
                  </a:moveTo>
                  <a:lnTo>
                    <a:pt x="866775" y="6083820"/>
                  </a:lnTo>
                  <a:lnTo>
                    <a:pt x="866775" y="6093345"/>
                  </a:lnTo>
                  <a:lnTo>
                    <a:pt x="895350" y="6083820"/>
                  </a:lnTo>
                  <a:close/>
                </a:path>
                <a:path w="12163425" h="6828790">
                  <a:moveTo>
                    <a:pt x="962025" y="6083820"/>
                  </a:moveTo>
                  <a:lnTo>
                    <a:pt x="933450" y="6083820"/>
                  </a:lnTo>
                  <a:lnTo>
                    <a:pt x="933450" y="6093345"/>
                  </a:lnTo>
                  <a:lnTo>
                    <a:pt x="962025" y="6083820"/>
                  </a:lnTo>
                  <a:close/>
                </a:path>
                <a:path w="12163425" h="6828790">
                  <a:moveTo>
                    <a:pt x="1028700" y="6083820"/>
                  </a:moveTo>
                  <a:lnTo>
                    <a:pt x="1000125" y="6083820"/>
                  </a:lnTo>
                  <a:lnTo>
                    <a:pt x="1000125" y="6093345"/>
                  </a:lnTo>
                  <a:lnTo>
                    <a:pt x="1028700" y="6083820"/>
                  </a:lnTo>
                  <a:close/>
                </a:path>
                <a:path w="12163425" h="6828790">
                  <a:moveTo>
                    <a:pt x="1095375" y="6083820"/>
                  </a:moveTo>
                  <a:lnTo>
                    <a:pt x="1066800" y="6083820"/>
                  </a:lnTo>
                  <a:lnTo>
                    <a:pt x="1066800" y="6093345"/>
                  </a:lnTo>
                  <a:lnTo>
                    <a:pt x="1095375" y="6083820"/>
                  </a:lnTo>
                  <a:close/>
                </a:path>
                <a:path w="12163425" h="6828790">
                  <a:moveTo>
                    <a:pt x="1162050" y="6083820"/>
                  </a:moveTo>
                  <a:lnTo>
                    <a:pt x="1133475" y="6083820"/>
                  </a:lnTo>
                  <a:lnTo>
                    <a:pt x="1133475" y="6093345"/>
                  </a:lnTo>
                  <a:lnTo>
                    <a:pt x="1162050" y="6083820"/>
                  </a:lnTo>
                  <a:close/>
                </a:path>
                <a:path w="12163425" h="6828790">
                  <a:moveTo>
                    <a:pt x="1228725" y="6083820"/>
                  </a:moveTo>
                  <a:lnTo>
                    <a:pt x="1200150" y="6083820"/>
                  </a:lnTo>
                  <a:lnTo>
                    <a:pt x="1200150" y="6093345"/>
                  </a:lnTo>
                  <a:lnTo>
                    <a:pt x="1228725" y="6083820"/>
                  </a:lnTo>
                  <a:close/>
                </a:path>
                <a:path w="12163425" h="6828790">
                  <a:moveTo>
                    <a:pt x="1295400" y="6083820"/>
                  </a:moveTo>
                  <a:lnTo>
                    <a:pt x="1266825" y="6083820"/>
                  </a:lnTo>
                  <a:lnTo>
                    <a:pt x="1266825" y="6093345"/>
                  </a:lnTo>
                  <a:lnTo>
                    <a:pt x="1295400" y="6083820"/>
                  </a:lnTo>
                  <a:close/>
                </a:path>
                <a:path w="12163425" h="6828790">
                  <a:moveTo>
                    <a:pt x="1362075" y="6083820"/>
                  </a:moveTo>
                  <a:lnTo>
                    <a:pt x="1333500" y="6083820"/>
                  </a:lnTo>
                  <a:lnTo>
                    <a:pt x="1333500" y="6093345"/>
                  </a:lnTo>
                  <a:lnTo>
                    <a:pt x="1362075" y="6083820"/>
                  </a:lnTo>
                  <a:close/>
                </a:path>
                <a:path w="12163425" h="6828790">
                  <a:moveTo>
                    <a:pt x="1428750" y="6083820"/>
                  </a:moveTo>
                  <a:lnTo>
                    <a:pt x="1400175" y="6083820"/>
                  </a:lnTo>
                  <a:lnTo>
                    <a:pt x="1400175" y="6093345"/>
                  </a:lnTo>
                  <a:lnTo>
                    <a:pt x="1428750" y="6083820"/>
                  </a:lnTo>
                  <a:close/>
                </a:path>
                <a:path w="12163425" h="6828790">
                  <a:moveTo>
                    <a:pt x="1495425" y="6083820"/>
                  </a:moveTo>
                  <a:lnTo>
                    <a:pt x="1466850" y="6083820"/>
                  </a:lnTo>
                  <a:lnTo>
                    <a:pt x="1466850" y="6093345"/>
                  </a:lnTo>
                  <a:lnTo>
                    <a:pt x="1495425" y="6083820"/>
                  </a:lnTo>
                  <a:close/>
                </a:path>
                <a:path w="12163425" h="6828790">
                  <a:moveTo>
                    <a:pt x="1562100" y="6083820"/>
                  </a:moveTo>
                  <a:lnTo>
                    <a:pt x="1533525" y="6083820"/>
                  </a:lnTo>
                  <a:lnTo>
                    <a:pt x="1533525" y="6093345"/>
                  </a:lnTo>
                  <a:lnTo>
                    <a:pt x="1562100" y="6083820"/>
                  </a:lnTo>
                  <a:close/>
                </a:path>
                <a:path w="12163425" h="6828790">
                  <a:moveTo>
                    <a:pt x="1628775" y="6083820"/>
                  </a:moveTo>
                  <a:lnTo>
                    <a:pt x="1600200" y="6083820"/>
                  </a:lnTo>
                  <a:lnTo>
                    <a:pt x="1600200" y="6093345"/>
                  </a:lnTo>
                  <a:lnTo>
                    <a:pt x="1628775" y="6083820"/>
                  </a:lnTo>
                  <a:close/>
                </a:path>
                <a:path w="12163425" h="6828790">
                  <a:moveTo>
                    <a:pt x="1695450" y="6083820"/>
                  </a:moveTo>
                  <a:lnTo>
                    <a:pt x="1666875" y="6083820"/>
                  </a:lnTo>
                  <a:lnTo>
                    <a:pt x="1666875" y="6093345"/>
                  </a:lnTo>
                  <a:lnTo>
                    <a:pt x="1695450" y="6083820"/>
                  </a:lnTo>
                  <a:close/>
                </a:path>
                <a:path w="12163425" h="6828790">
                  <a:moveTo>
                    <a:pt x="1762125" y="6083820"/>
                  </a:moveTo>
                  <a:lnTo>
                    <a:pt x="1733550" y="6083820"/>
                  </a:lnTo>
                  <a:lnTo>
                    <a:pt x="1733550" y="6093345"/>
                  </a:lnTo>
                  <a:lnTo>
                    <a:pt x="1762125" y="6083820"/>
                  </a:lnTo>
                  <a:close/>
                </a:path>
                <a:path w="12163425" h="6828790">
                  <a:moveTo>
                    <a:pt x="1828800" y="6083820"/>
                  </a:moveTo>
                  <a:lnTo>
                    <a:pt x="1800225" y="6083820"/>
                  </a:lnTo>
                  <a:lnTo>
                    <a:pt x="1800225" y="6093345"/>
                  </a:lnTo>
                  <a:lnTo>
                    <a:pt x="1828800" y="6083820"/>
                  </a:lnTo>
                  <a:close/>
                </a:path>
                <a:path w="12163425" h="6828790">
                  <a:moveTo>
                    <a:pt x="1895475" y="6083820"/>
                  </a:moveTo>
                  <a:lnTo>
                    <a:pt x="1866900" y="6083820"/>
                  </a:lnTo>
                  <a:lnTo>
                    <a:pt x="1866900" y="6093345"/>
                  </a:lnTo>
                  <a:lnTo>
                    <a:pt x="1895475" y="6083820"/>
                  </a:lnTo>
                  <a:close/>
                </a:path>
                <a:path w="12163425" h="6828790">
                  <a:moveTo>
                    <a:pt x="1962150" y="6083820"/>
                  </a:moveTo>
                  <a:lnTo>
                    <a:pt x="1933575" y="6083820"/>
                  </a:lnTo>
                  <a:lnTo>
                    <a:pt x="1933575" y="6093345"/>
                  </a:lnTo>
                  <a:lnTo>
                    <a:pt x="1962150" y="6083820"/>
                  </a:lnTo>
                  <a:close/>
                </a:path>
                <a:path w="12163425" h="6828790">
                  <a:moveTo>
                    <a:pt x="2028825" y="6083820"/>
                  </a:moveTo>
                  <a:lnTo>
                    <a:pt x="2000250" y="6083820"/>
                  </a:lnTo>
                  <a:lnTo>
                    <a:pt x="2000250" y="6093345"/>
                  </a:lnTo>
                  <a:lnTo>
                    <a:pt x="2028825" y="6083820"/>
                  </a:lnTo>
                  <a:close/>
                </a:path>
                <a:path w="12163425" h="6828790">
                  <a:moveTo>
                    <a:pt x="2095500" y="6083820"/>
                  </a:moveTo>
                  <a:lnTo>
                    <a:pt x="2066925" y="6083820"/>
                  </a:lnTo>
                  <a:lnTo>
                    <a:pt x="2066925" y="6093345"/>
                  </a:lnTo>
                  <a:lnTo>
                    <a:pt x="2095500" y="6083820"/>
                  </a:lnTo>
                  <a:close/>
                </a:path>
                <a:path w="12163425" h="6828790">
                  <a:moveTo>
                    <a:pt x="2162175" y="6083820"/>
                  </a:moveTo>
                  <a:lnTo>
                    <a:pt x="2133600" y="6083820"/>
                  </a:lnTo>
                  <a:lnTo>
                    <a:pt x="2133600" y="6093345"/>
                  </a:lnTo>
                  <a:lnTo>
                    <a:pt x="2162175" y="6083820"/>
                  </a:lnTo>
                  <a:close/>
                </a:path>
                <a:path w="12163425" h="6828790">
                  <a:moveTo>
                    <a:pt x="2228850" y="6083820"/>
                  </a:moveTo>
                  <a:lnTo>
                    <a:pt x="2200275" y="6083820"/>
                  </a:lnTo>
                  <a:lnTo>
                    <a:pt x="2200275" y="6093345"/>
                  </a:lnTo>
                  <a:lnTo>
                    <a:pt x="2228850" y="6083820"/>
                  </a:lnTo>
                  <a:close/>
                </a:path>
                <a:path w="12163425" h="6828790">
                  <a:moveTo>
                    <a:pt x="2295525" y="6083820"/>
                  </a:moveTo>
                  <a:lnTo>
                    <a:pt x="2266950" y="6083820"/>
                  </a:lnTo>
                  <a:lnTo>
                    <a:pt x="2266950" y="6093345"/>
                  </a:lnTo>
                  <a:lnTo>
                    <a:pt x="2295525" y="6083820"/>
                  </a:lnTo>
                  <a:close/>
                </a:path>
                <a:path w="12163425" h="6828790">
                  <a:moveTo>
                    <a:pt x="2362200" y="6083820"/>
                  </a:moveTo>
                  <a:lnTo>
                    <a:pt x="2333625" y="6083820"/>
                  </a:lnTo>
                  <a:lnTo>
                    <a:pt x="2333625" y="6093345"/>
                  </a:lnTo>
                  <a:lnTo>
                    <a:pt x="2362200" y="6083820"/>
                  </a:lnTo>
                  <a:close/>
                </a:path>
                <a:path w="12163425" h="6828790">
                  <a:moveTo>
                    <a:pt x="2428875" y="6083820"/>
                  </a:moveTo>
                  <a:lnTo>
                    <a:pt x="2400300" y="6083820"/>
                  </a:lnTo>
                  <a:lnTo>
                    <a:pt x="2400300" y="6093345"/>
                  </a:lnTo>
                  <a:lnTo>
                    <a:pt x="2428875" y="6083820"/>
                  </a:lnTo>
                  <a:close/>
                </a:path>
                <a:path w="12163425" h="6828790">
                  <a:moveTo>
                    <a:pt x="2495550" y="6083820"/>
                  </a:moveTo>
                  <a:lnTo>
                    <a:pt x="2466975" y="6083820"/>
                  </a:lnTo>
                  <a:lnTo>
                    <a:pt x="2466975" y="6093345"/>
                  </a:lnTo>
                  <a:lnTo>
                    <a:pt x="2495550" y="6083820"/>
                  </a:lnTo>
                  <a:close/>
                </a:path>
                <a:path w="12163425" h="6828790">
                  <a:moveTo>
                    <a:pt x="2562225" y="6083820"/>
                  </a:moveTo>
                  <a:lnTo>
                    <a:pt x="2533650" y="6083820"/>
                  </a:lnTo>
                  <a:lnTo>
                    <a:pt x="2533650" y="6093345"/>
                  </a:lnTo>
                  <a:lnTo>
                    <a:pt x="2562225" y="6083820"/>
                  </a:lnTo>
                  <a:close/>
                </a:path>
                <a:path w="12163425" h="6828790">
                  <a:moveTo>
                    <a:pt x="2628900" y="6083820"/>
                  </a:moveTo>
                  <a:lnTo>
                    <a:pt x="2600325" y="6083820"/>
                  </a:lnTo>
                  <a:lnTo>
                    <a:pt x="2600325" y="6093345"/>
                  </a:lnTo>
                  <a:lnTo>
                    <a:pt x="2628900" y="6083820"/>
                  </a:lnTo>
                  <a:close/>
                </a:path>
                <a:path w="12163425" h="6828790">
                  <a:moveTo>
                    <a:pt x="2695575" y="6083820"/>
                  </a:moveTo>
                  <a:lnTo>
                    <a:pt x="2667000" y="6083820"/>
                  </a:lnTo>
                  <a:lnTo>
                    <a:pt x="2667000" y="6093345"/>
                  </a:lnTo>
                  <a:lnTo>
                    <a:pt x="2695575" y="6083820"/>
                  </a:lnTo>
                  <a:close/>
                </a:path>
                <a:path w="12163425" h="6828790">
                  <a:moveTo>
                    <a:pt x="2762250" y="6083820"/>
                  </a:moveTo>
                  <a:lnTo>
                    <a:pt x="2733675" y="6083820"/>
                  </a:lnTo>
                  <a:lnTo>
                    <a:pt x="2733675" y="6093345"/>
                  </a:lnTo>
                  <a:lnTo>
                    <a:pt x="2762250" y="6083820"/>
                  </a:lnTo>
                  <a:close/>
                </a:path>
                <a:path w="12163425" h="6828790">
                  <a:moveTo>
                    <a:pt x="2828925" y="6083820"/>
                  </a:moveTo>
                  <a:lnTo>
                    <a:pt x="2800350" y="6083820"/>
                  </a:lnTo>
                  <a:lnTo>
                    <a:pt x="2800350" y="6093345"/>
                  </a:lnTo>
                  <a:lnTo>
                    <a:pt x="2828925" y="6083820"/>
                  </a:lnTo>
                  <a:close/>
                </a:path>
                <a:path w="12163425" h="6828790">
                  <a:moveTo>
                    <a:pt x="2895600" y="6083820"/>
                  </a:moveTo>
                  <a:lnTo>
                    <a:pt x="2867025" y="6083820"/>
                  </a:lnTo>
                  <a:lnTo>
                    <a:pt x="2867025" y="6093345"/>
                  </a:lnTo>
                  <a:lnTo>
                    <a:pt x="2895600" y="6083820"/>
                  </a:lnTo>
                  <a:close/>
                </a:path>
                <a:path w="12163425" h="6828790">
                  <a:moveTo>
                    <a:pt x="2962275" y="6083820"/>
                  </a:moveTo>
                  <a:lnTo>
                    <a:pt x="2933700" y="6083820"/>
                  </a:lnTo>
                  <a:lnTo>
                    <a:pt x="2933700" y="6093345"/>
                  </a:lnTo>
                  <a:lnTo>
                    <a:pt x="2962275" y="6083820"/>
                  </a:lnTo>
                  <a:close/>
                </a:path>
                <a:path w="12163425" h="6828790">
                  <a:moveTo>
                    <a:pt x="3028950" y="6083820"/>
                  </a:moveTo>
                  <a:lnTo>
                    <a:pt x="3000375" y="6083820"/>
                  </a:lnTo>
                  <a:lnTo>
                    <a:pt x="3000375" y="6093345"/>
                  </a:lnTo>
                  <a:lnTo>
                    <a:pt x="3028950" y="6083820"/>
                  </a:lnTo>
                  <a:close/>
                </a:path>
                <a:path w="12163425" h="6828790">
                  <a:moveTo>
                    <a:pt x="3095625" y="6083820"/>
                  </a:moveTo>
                  <a:lnTo>
                    <a:pt x="3067050" y="6083820"/>
                  </a:lnTo>
                  <a:lnTo>
                    <a:pt x="3067050" y="6093345"/>
                  </a:lnTo>
                  <a:lnTo>
                    <a:pt x="3095625" y="6083820"/>
                  </a:lnTo>
                  <a:close/>
                </a:path>
                <a:path w="12163425" h="6828790">
                  <a:moveTo>
                    <a:pt x="3162300" y="6083820"/>
                  </a:moveTo>
                  <a:lnTo>
                    <a:pt x="3133725" y="6083820"/>
                  </a:lnTo>
                  <a:lnTo>
                    <a:pt x="3133725" y="6093345"/>
                  </a:lnTo>
                  <a:lnTo>
                    <a:pt x="3162300" y="6083820"/>
                  </a:lnTo>
                  <a:close/>
                </a:path>
                <a:path w="12163425" h="6828790">
                  <a:moveTo>
                    <a:pt x="3228975" y="6083820"/>
                  </a:moveTo>
                  <a:lnTo>
                    <a:pt x="3200400" y="6083820"/>
                  </a:lnTo>
                  <a:lnTo>
                    <a:pt x="3200400" y="6093345"/>
                  </a:lnTo>
                  <a:lnTo>
                    <a:pt x="3228975" y="6083820"/>
                  </a:lnTo>
                  <a:close/>
                </a:path>
                <a:path w="12163425" h="6828790">
                  <a:moveTo>
                    <a:pt x="3295650" y="6083820"/>
                  </a:moveTo>
                  <a:lnTo>
                    <a:pt x="3267075" y="6083820"/>
                  </a:lnTo>
                  <a:lnTo>
                    <a:pt x="3267075" y="6093345"/>
                  </a:lnTo>
                  <a:lnTo>
                    <a:pt x="3295650" y="6083820"/>
                  </a:lnTo>
                  <a:close/>
                </a:path>
                <a:path w="12163425" h="6828790">
                  <a:moveTo>
                    <a:pt x="3362325" y="6083820"/>
                  </a:moveTo>
                  <a:lnTo>
                    <a:pt x="3333750" y="6083820"/>
                  </a:lnTo>
                  <a:lnTo>
                    <a:pt x="3333750" y="6093345"/>
                  </a:lnTo>
                  <a:lnTo>
                    <a:pt x="3362325" y="6083820"/>
                  </a:lnTo>
                  <a:close/>
                </a:path>
                <a:path w="12163425" h="6828790">
                  <a:moveTo>
                    <a:pt x="3429000" y="6083820"/>
                  </a:moveTo>
                  <a:lnTo>
                    <a:pt x="3400425" y="6083820"/>
                  </a:lnTo>
                  <a:lnTo>
                    <a:pt x="3400425" y="6093345"/>
                  </a:lnTo>
                  <a:lnTo>
                    <a:pt x="3429000" y="6083820"/>
                  </a:lnTo>
                  <a:close/>
                </a:path>
                <a:path w="12163425" h="6828790">
                  <a:moveTo>
                    <a:pt x="3495675" y="6083820"/>
                  </a:moveTo>
                  <a:lnTo>
                    <a:pt x="3467100" y="6083820"/>
                  </a:lnTo>
                  <a:lnTo>
                    <a:pt x="3467100" y="6093345"/>
                  </a:lnTo>
                  <a:lnTo>
                    <a:pt x="3495675" y="6083820"/>
                  </a:lnTo>
                  <a:close/>
                </a:path>
                <a:path w="12163425" h="6828790">
                  <a:moveTo>
                    <a:pt x="3562350" y="6083820"/>
                  </a:moveTo>
                  <a:lnTo>
                    <a:pt x="3533775" y="6083820"/>
                  </a:lnTo>
                  <a:lnTo>
                    <a:pt x="3533775" y="6093345"/>
                  </a:lnTo>
                  <a:lnTo>
                    <a:pt x="3562350" y="6083820"/>
                  </a:lnTo>
                  <a:close/>
                </a:path>
                <a:path w="12163425" h="6828790">
                  <a:moveTo>
                    <a:pt x="3629025" y="6083820"/>
                  </a:moveTo>
                  <a:lnTo>
                    <a:pt x="3600450" y="6083820"/>
                  </a:lnTo>
                  <a:lnTo>
                    <a:pt x="3600450" y="6093345"/>
                  </a:lnTo>
                  <a:lnTo>
                    <a:pt x="3629025" y="6083820"/>
                  </a:lnTo>
                  <a:close/>
                </a:path>
                <a:path w="12163425" h="6828790">
                  <a:moveTo>
                    <a:pt x="3695700" y="6083820"/>
                  </a:moveTo>
                  <a:lnTo>
                    <a:pt x="3667125" y="6083820"/>
                  </a:lnTo>
                  <a:lnTo>
                    <a:pt x="3667125" y="6093345"/>
                  </a:lnTo>
                  <a:lnTo>
                    <a:pt x="3695700" y="6083820"/>
                  </a:lnTo>
                  <a:close/>
                </a:path>
                <a:path w="12163425" h="6828790">
                  <a:moveTo>
                    <a:pt x="3762375" y="6083820"/>
                  </a:moveTo>
                  <a:lnTo>
                    <a:pt x="3733800" y="6083820"/>
                  </a:lnTo>
                  <a:lnTo>
                    <a:pt x="3733800" y="6093345"/>
                  </a:lnTo>
                  <a:lnTo>
                    <a:pt x="3762375" y="6083820"/>
                  </a:lnTo>
                  <a:close/>
                </a:path>
                <a:path w="12163425" h="6828790">
                  <a:moveTo>
                    <a:pt x="3829050" y="6083820"/>
                  </a:moveTo>
                  <a:lnTo>
                    <a:pt x="3800475" y="6083820"/>
                  </a:lnTo>
                  <a:lnTo>
                    <a:pt x="3800475" y="6093345"/>
                  </a:lnTo>
                  <a:lnTo>
                    <a:pt x="3829050" y="6083820"/>
                  </a:lnTo>
                  <a:close/>
                </a:path>
                <a:path w="12163425" h="6828790">
                  <a:moveTo>
                    <a:pt x="3895725" y="6083820"/>
                  </a:moveTo>
                  <a:lnTo>
                    <a:pt x="3867150" y="6083820"/>
                  </a:lnTo>
                  <a:lnTo>
                    <a:pt x="3867150" y="6093345"/>
                  </a:lnTo>
                  <a:lnTo>
                    <a:pt x="3895725" y="6083820"/>
                  </a:lnTo>
                  <a:close/>
                </a:path>
                <a:path w="12163425" h="6828790">
                  <a:moveTo>
                    <a:pt x="3962400" y="6083820"/>
                  </a:moveTo>
                  <a:lnTo>
                    <a:pt x="3933825" y="6083820"/>
                  </a:lnTo>
                  <a:lnTo>
                    <a:pt x="3933825" y="6093345"/>
                  </a:lnTo>
                  <a:lnTo>
                    <a:pt x="3962400" y="6083820"/>
                  </a:lnTo>
                  <a:close/>
                </a:path>
                <a:path w="12163425" h="6828790">
                  <a:moveTo>
                    <a:pt x="4029075" y="6083820"/>
                  </a:moveTo>
                  <a:lnTo>
                    <a:pt x="4000500" y="6083820"/>
                  </a:lnTo>
                  <a:lnTo>
                    <a:pt x="4000500" y="6093345"/>
                  </a:lnTo>
                  <a:lnTo>
                    <a:pt x="4029075" y="6083820"/>
                  </a:lnTo>
                  <a:close/>
                </a:path>
                <a:path w="12163425" h="6828790">
                  <a:moveTo>
                    <a:pt x="4095750" y="6083820"/>
                  </a:moveTo>
                  <a:lnTo>
                    <a:pt x="4067175" y="6083820"/>
                  </a:lnTo>
                  <a:lnTo>
                    <a:pt x="4067175" y="6093345"/>
                  </a:lnTo>
                  <a:lnTo>
                    <a:pt x="4095750" y="6083820"/>
                  </a:lnTo>
                  <a:close/>
                </a:path>
                <a:path w="12163425" h="6828790">
                  <a:moveTo>
                    <a:pt x="4162425" y="6083820"/>
                  </a:moveTo>
                  <a:lnTo>
                    <a:pt x="4133850" y="6083820"/>
                  </a:lnTo>
                  <a:lnTo>
                    <a:pt x="4133850" y="6093345"/>
                  </a:lnTo>
                  <a:lnTo>
                    <a:pt x="4162425" y="6083820"/>
                  </a:lnTo>
                  <a:close/>
                </a:path>
                <a:path w="12163425" h="6828790">
                  <a:moveTo>
                    <a:pt x="4229100" y="6083820"/>
                  </a:moveTo>
                  <a:lnTo>
                    <a:pt x="4200525" y="6083820"/>
                  </a:lnTo>
                  <a:lnTo>
                    <a:pt x="4200525" y="6093345"/>
                  </a:lnTo>
                  <a:lnTo>
                    <a:pt x="4229100" y="6083820"/>
                  </a:lnTo>
                  <a:close/>
                </a:path>
                <a:path w="12163425" h="6828790">
                  <a:moveTo>
                    <a:pt x="4295775" y="6083820"/>
                  </a:moveTo>
                  <a:lnTo>
                    <a:pt x="4267200" y="6083820"/>
                  </a:lnTo>
                  <a:lnTo>
                    <a:pt x="4267200" y="6093345"/>
                  </a:lnTo>
                  <a:lnTo>
                    <a:pt x="4295775" y="6083820"/>
                  </a:lnTo>
                  <a:close/>
                </a:path>
                <a:path w="12163425" h="6828790">
                  <a:moveTo>
                    <a:pt x="4362450" y="6083820"/>
                  </a:moveTo>
                  <a:lnTo>
                    <a:pt x="4333875" y="6083820"/>
                  </a:lnTo>
                  <a:lnTo>
                    <a:pt x="4333875" y="6093345"/>
                  </a:lnTo>
                  <a:lnTo>
                    <a:pt x="4362450" y="6083820"/>
                  </a:lnTo>
                  <a:close/>
                </a:path>
                <a:path w="12163425" h="6828790">
                  <a:moveTo>
                    <a:pt x="4429125" y="6083820"/>
                  </a:moveTo>
                  <a:lnTo>
                    <a:pt x="4400550" y="6083820"/>
                  </a:lnTo>
                  <a:lnTo>
                    <a:pt x="4400550" y="6093345"/>
                  </a:lnTo>
                  <a:lnTo>
                    <a:pt x="4429125" y="6083820"/>
                  </a:lnTo>
                  <a:close/>
                </a:path>
                <a:path w="12163425" h="6828790">
                  <a:moveTo>
                    <a:pt x="4495800" y="6083820"/>
                  </a:moveTo>
                  <a:lnTo>
                    <a:pt x="4467225" y="6083820"/>
                  </a:lnTo>
                  <a:lnTo>
                    <a:pt x="4467225" y="6093345"/>
                  </a:lnTo>
                  <a:lnTo>
                    <a:pt x="4495800" y="6083820"/>
                  </a:lnTo>
                  <a:close/>
                </a:path>
                <a:path w="12163425" h="6828790">
                  <a:moveTo>
                    <a:pt x="4562475" y="6083820"/>
                  </a:moveTo>
                  <a:lnTo>
                    <a:pt x="4533900" y="6083820"/>
                  </a:lnTo>
                  <a:lnTo>
                    <a:pt x="4533900" y="6093345"/>
                  </a:lnTo>
                  <a:lnTo>
                    <a:pt x="4562475" y="6083820"/>
                  </a:lnTo>
                  <a:close/>
                </a:path>
                <a:path w="12163425" h="6828790">
                  <a:moveTo>
                    <a:pt x="4629150" y="6083820"/>
                  </a:moveTo>
                  <a:lnTo>
                    <a:pt x="4600575" y="6083820"/>
                  </a:lnTo>
                  <a:lnTo>
                    <a:pt x="4600575" y="6093345"/>
                  </a:lnTo>
                  <a:lnTo>
                    <a:pt x="4629150" y="6083820"/>
                  </a:lnTo>
                  <a:close/>
                </a:path>
                <a:path w="12163425" h="6828790">
                  <a:moveTo>
                    <a:pt x="4695825" y="6083820"/>
                  </a:moveTo>
                  <a:lnTo>
                    <a:pt x="4667250" y="6083820"/>
                  </a:lnTo>
                  <a:lnTo>
                    <a:pt x="4667250" y="6093345"/>
                  </a:lnTo>
                  <a:lnTo>
                    <a:pt x="4695825" y="6083820"/>
                  </a:lnTo>
                  <a:close/>
                </a:path>
                <a:path w="12163425" h="6828790">
                  <a:moveTo>
                    <a:pt x="4762500" y="6083820"/>
                  </a:moveTo>
                  <a:lnTo>
                    <a:pt x="4733925" y="6083820"/>
                  </a:lnTo>
                  <a:lnTo>
                    <a:pt x="4733925" y="6093345"/>
                  </a:lnTo>
                  <a:lnTo>
                    <a:pt x="4762500" y="6083820"/>
                  </a:lnTo>
                  <a:close/>
                </a:path>
                <a:path w="12163425" h="6828790">
                  <a:moveTo>
                    <a:pt x="4829175" y="6083820"/>
                  </a:moveTo>
                  <a:lnTo>
                    <a:pt x="4800600" y="6083820"/>
                  </a:lnTo>
                  <a:lnTo>
                    <a:pt x="4800600" y="6093345"/>
                  </a:lnTo>
                  <a:lnTo>
                    <a:pt x="4829175" y="6083820"/>
                  </a:lnTo>
                  <a:close/>
                </a:path>
                <a:path w="12163425" h="6828790">
                  <a:moveTo>
                    <a:pt x="4895850" y="6083820"/>
                  </a:moveTo>
                  <a:lnTo>
                    <a:pt x="4867275" y="6083820"/>
                  </a:lnTo>
                  <a:lnTo>
                    <a:pt x="4867275" y="6093345"/>
                  </a:lnTo>
                  <a:lnTo>
                    <a:pt x="4895850" y="6083820"/>
                  </a:lnTo>
                  <a:close/>
                </a:path>
                <a:path w="12163425" h="6828790">
                  <a:moveTo>
                    <a:pt x="4962525" y="6083820"/>
                  </a:moveTo>
                  <a:lnTo>
                    <a:pt x="4933950" y="6083820"/>
                  </a:lnTo>
                  <a:lnTo>
                    <a:pt x="4933950" y="6093345"/>
                  </a:lnTo>
                  <a:lnTo>
                    <a:pt x="4962525" y="6083820"/>
                  </a:lnTo>
                  <a:close/>
                </a:path>
                <a:path w="12163425" h="6828790">
                  <a:moveTo>
                    <a:pt x="5029200" y="6083820"/>
                  </a:moveTo>
                  <a:lnTo>
                    <a:pt x="5000625" y="6083820"/>
                  </a:lnTo>
                  <a:lnTo>
                    <a:pt x="5000625" y="6093345"/>
                  </a:lnTo>
                  <a:lnTo>
                    <a:pt x="5029200" y="6083820"/>
                  </a:lnTo>
                  <a:close/>
                </a:path>
                <a:path w="12163425" h="6828790">
                  <a:moveTo>
                    <a:pt x="5095875" y="6083820"/>
                  </a:moveTo>
                  <a:lnTo>
                    <a:pt x="5067300" y="6083820"/>
                  </a:lnTo>
                  <a:lnTo>
                    <a:pt x="5067300" y="6093345"/>
                  </a:lnTo>
                  <a:lnTo>
                    <a:pt x="5095875" y="6083820"/>
                  </a:lnTo>
                  <a:close/>
                </a:path>
                <a:path w="12163425" h="6828790">
                  <a:moveTo>
                    <a:pt x="5162550" y="6083820"/>
                  </a:moveTo>
                  <a:lnTo>
                    <a:pt x="5133975" y="6083820"/>
                  </a:lnTo>
                  <a:lnTo>
                    <a:pt x="5133975" y="6093345"/>
                  </a:lnTo>
                  <a:lnTo>
                    <a:pt x="5162550" y="6083820"/>
                  </a:lnTo>
                  <a:close/>
                </a:path>
                <a:path w="12163425" h="6828790">
                  <a:moveTo>
                    <a:pt x="5229225" y="6083820"/>
                  </a:moveTo>
                  <a:lnTo>
                    <a:pt x="5200650" y="6083820"/>
                  </a:lnTo>
                  <a:lnTo>
                    <a:pt x="5200650" y="6093345"/>
                  </a:lnTo>
                  <a:lnTo>
                    <a:pt x="5229225" y="6083820"/>
                  </a:lnTo>
                  <a:close/>
                </a:path>
                <a:path w="12163425" h="6828790">
                  <a:moveTo>
                    <a:pt x="5295900" y="6083820"/>
                  </a:moveTo>
                  <a:lnTo>
                    <a:pt x="5267325" y="6083820"/>
                  </a:lnTo>
                  <a:lnTo>
                    <a:pt x="5267325" y="6093345"/>
                  </a:lnTo>
                  <a:lnTo>
                    <a:pt x="5295900" y="6083820"/>
                  </a:lnTo>
                  <a:close/>
                </a:path>
                <a:path w="12163425" h="6828790">
                  <a:moveTo>
                    <a:pt x="5362575" y="6083820"/>
                  </a:moveTo>
                  <a:lnTo>
                    <a:pt x="5334000" y="6083820"/>
                  </a:lnTo>
                  <a:lnTo>
                    <a:pt x="5334000" y="6093345"/>
                  </a:lnTo>
                  <a:lnTo>
                    <a:pt x="5362575" y="6083820"/>
                  </a:lnTo>
                  <a:close/>
                </a:path>
                <a:path w="12163425" h="6828790">
                  <a:moveTo>
                    <a:pt x="5429250" y="6083820"/>
                  </a:moveTo>
                  <a:lnTo>
                    <a:pt x="5400675" y="6083820"/>
                  </a:lnTo>
                  <a:lnTo>
                    <a:pt x="5400675" y="6093345"/>
                  </a:lnTo>
                  <a:lnTo>
                    <a:pt x="5429250" y="6083820"/>
                  </a:lnTo>
                  <a:close/>
                </a:path>
                <a:path w="12163425" h="6828790">
                  <a:moveTo>
                    <a:pt x="5495925" y="6083820"/>
                  </a:moveTo>
                  <a:lnTo>
                    <a:pt x="5467350" y="6083820"/>
                  </a:lnTo>
                  <a:lnTo>
                    <a:pt x="5467350" y="6093345"/>
                  </a:lnTo>
                  <a:lnTo>
                    <a:pt x="5495925" y="6083820"/>
                  </a:lnTo>
                  <a:close/>
                </a:path>
                <a:path w="12163425" h="6828790">
                  <a:moveTo>
                    <a:pt x="5562600" y="6083820"/>
                  </a:moveTo>
                  <a:lnTo>
                    <a:pt x="5534025" y="6083820"/>
                  </a:lnTo>
                  <a:lnTo>
                    <a:pt x="5534025" y="6093345"/>
                  </a:lnTo>
                  <a:lnTo>
                    <a:pt x="5562600" y="6083820"/>
                  </a:lnTo>
                  <a:close/>
                </a:path>
                <a:path w="12163425" h="6828790">
                  <a:moveTo>
                    <a:pt x="5629275" y="6083820"/>
                  </a:moveTo>
                  <a:lnTo>
                    <a:pt x="5600700" y="6083820"/>
                  </a:lnTo>
                  <a:lnTo>
                    <a:pt x="5600700" y="6093345"/>
                  </a:lnTo>
                  <a:lnTo>
                    <a:pt x="5629275" y="6083820"/>
                  </a:lnTo>
                  <a:close/>
                </a:path>
                <a:path w="12163425" h="6828790">
                  <a:moveTo>
                    <a:pt x="5695950" y="6083820"/>
                  </a:moveTo>
                  <a:lnTo>
                    <a:pt x="5667375" y="6083820"/>
                  </a:lnTo>
                  <a:lnTo>
                    <a:pt x="5667375" y="6093345"/>
                  </a:lnTo>
                  <a:lnTo>
                    <a:pt x="5695950" y="6083820"/>
                  </a:lnTo>
                  <a:close/>
                </a:path>
                <a:path w="12163425" h="6828790">
                  <a:moveTo>
                    <a:pt x="5762625" y="6083820"/>
                  </a:moveTo>
                  <a:lnTo>
                    <a:pt x="5734050" y="6083820"/>
                  </a:lnTo>
                  <a:lnTo>
                    <a:pt x="5734050" y="6093345"/>
                  </a:lnTo>
                  <a:lnTo>
                    <a:pt x="5762625" y="6083820"/>
                  </a:lnTo>
                  <a:close/>
                </a:path>
                <a:path w="12163425" h="6828790">
                  <a:moveTo>
                    <a:pt x="5829300" y="6083820"/>
                  </a:moveTo>
                  <a:lnTo>
                    <a:pt x="5800725" y="6083820"/>
                  </a:lnTo>
                  <a:lnTo>
                    <a:pt x="5800725" y="6093345"/>
                  </a:lnTo>
                  <a:lnTo>
                    <a:pt x="5829300" y="6083820"/>
                  </a:lnTo>
                  <a:close/>
                </a:path>
                <a:path w="12163425" h="6828790">
                  <a:moveTo>
                    <a:pt x="5895975" y="6083820"/>
                  </a:moveTo>
                  <a:lnTo>
                    <a:pt x="5867400" y="6083820"/>
                  </a:lnTo>
                  <a:lnTo>
                    <a:pt x="5867400" y="6093345"/>
                  </a:lnTo>
                  <a:lnTo>
                    <a:pt x="5895975" y="6083820"/>
                  </a:lnTo>
                  <a:close/>
                </a:path>
                <a:path w="12163425" h="6828790">
                  <a:moveTo>
                    <a:pt x="5962650" y="6083820"/>
                  </a:moveTo>
                  <a:lnTo>
                    <a:pt x="5934075" y="6083820"/>
                  </a:lnTo>
                  <a:lnTo>
                    <a:pt x="5934075" y="6093345"/>
                  </a:lnTo>
                  <a:lnTo>
                    <a:pt x="5962650" y="6083820"/>
                  </a:lnTo>
                  <a:close/>
                </a:path>
                <a:path w="12163425" h="6828790">
                  <a:moveTo>
                    <a:pt x="6029325" y="6083820"/>
                  </a:moveTo>
                  <a:lnTo>
                    <a:pt x="6000750" y="6083820"/>
                  </a:lnTo>
                  <a:lnTo>
                    <a:pt x="6000750" y="6093345"/>
                  </a:lnTo>
                  <a:lnTo>
                    <a:pt x="6029325" y="6083820"/>
                  </a:lnTo>
                  <a:close/>
                </a:path>
                <a:path w="12163425" h="6828790">
                  <a:moveTo>
                    <a:pt x="6096000" y="6083820"/>
                  </a:moveTo>
                  <a:lnTo>
                    <a:pt x="6067425" y="6083820"/>
                  </a:lnTo>
                  <a:lnTo>
                    <a:pt x="6067425" y="6093345"/>
                  </a:lnTo>
                  <a:lnTo>
                    <a:pt x="6096000" y="6083820"/>
                  </a:lnTo>
                  <a:close/>
                </a:path>
                <a:path w="12163425" h="6828790">
                  <a:moveTo>
                    <a:pt x="6162675" y="6083820"/>
                  </a:moveTo>
                  <a:lnTo>
                    <a:pt x="6134100" y="6083820"/>
                  </a:lnTo>
                  <a:lnTo>
                    <a:pt x="6134100" y="6093345"/>
                  </a:lnTo>
                  <a:lnTo>
                    <a:pt x="6162675" y="6083820"/>
                  </a:lnTo>
                  <a:close/>
                </a:path>
                <a:path w="12163425" h="6828790">
                  <a:moveTo>
                    <a:pt x="6229350" y="6083820"/>
                  </a:moveTo>
                  <a:lnTo>
                    <a:pt x="6200775" y="6083820"/>
                  </a:lnTo>
                  <a:lnTo>
                    <a:pt x="6200775" y="6093345"/>
                  </a:lnTo>
                  <a:lnTo>
                    <a:pt x="6229350" y="6083820"/>
                  </a:lnTo>
                  <a:close/>
                </a:path>
                <a:path w="12163425" h="6828790">
                  <a:moveTo>
                    <a:pt x="6296025" y="6083820"/>
                  </a:moveTo>
                  <a:lnTo>
                    <a:pt x="6267450" y="6083820"/>
                  </a:lnTo>
                  <a:lnTo>
                    <a:pt x="6267450" y="6093345"/>
                  </a:lnTo>
                  <a:lnTo>
                    <a:pt x="6296025" y="6083820"/>
                  </a:lnTo>
                  <a:close/>
                </a:path>
                <a:path w="12163425" h="6828790">
                  <a:moveTo>
                    <a:pt x="6362700" y="6083820"/>
                  </a:moveTo>
                  <a:lnTo>
                    <a:pt x="6334125" y="6083820"/>
                  </a:lnTo>
                  <a:lnTo>
                    <a:pt x="6334125" y="6093345"/>
                  </a:lnTo>
                  <a:lnTo>
                    <a:pt x="6362700" y="6083820"/>
                  </a:lnTo>
                  <a:close/>
                </a:path>
                <a:path w="12163425" h="6828790">
                  <a:moveTo>
                    <a:pt x="6429375" y="6083820"/>
                  </a:moveTo>
                  <a:lnTo>
                    <a:pt x="6400800" y="6083820"/>
                  </a:lnTo>
                  <a:lnTo>
                    <a:pt x="6400800" y="6093345"/>
                  </a:lnTo>
                  <a:lnTo>
                    <a:pt x="6429375" y="6083820"/>
                  </a:lnTo>
                  <a:close/>
                </a:path>
                <a:path w="12163425" h="6828790">
                  <a:moveTo>
                    <a:pt x="6496050" y="6083820"/>
                  </a:moveTo>
                  <a:lnTo>
                    <a:pt x="6467475" y="6083820"/>
                  </a:lnTo>
                  <a:lnTo>
                    <a:pt x="6467475" y="6093345"/>
                  </a:lnTo>
                  <a:lnTo>
                    <a:pt x="6496050" y="6083820"/>
                  </a:lnTo>
                  <a:close/>
                </a:path>
                <a:path w="12163425" h="6828790">
                  <a:moveTo>
                    <a:pt x="6562725" y="6083820"/>
                  </a:moveTo>
                  <a:lnTo>
                    <a:pt x="6534150" y="6083820"/>
                  </a:lnTo>
                  <a:lnTo>
                    <a:pt x="6534150" y="6093345"/>
                  </a:lnTo>
                  <a:lnTo>
                    <a:pt x="6562725" y="6083820"/>
                  </a:lnTo>
                  <a:close/>
                </a:path>
                <a:path w="12163425" h="6828790">
                  <a:moveTo>
                    <a:pt x="6629400" y="6083820"/>
                  </a:moveTo>
                  <a:lnTo>
                    <a:pt x="6600825" y="6083820"/>
                  </a:lnTo>
                  <a:lnTo>
                    <a:pt x="6600825" y="6093345"/>
                  </a:lnTo>
                  <a:lnTo>
                    <a:pt x="6629400" y="6083820"/>
                  </a:lnTo>
                  <a:close/>
                </a:path>
                <a:path w="12163425" h="6828790">
                  <a:moveTo>
                    <a:pt x="6696075" y="6083820"/>
                  </a:moveTo>
                  <a:lnTo>
                    <a:pt x="6667500" y="6083820"/>
                  </a:lnTo>
                  <a:lnTo>
                    <a:pt x="6667500" y="6093345"/>
                  </a:lnTo>
                  <a:lnTo>
                    <a:pt x="6696075" y="6083820"/>
                  </a:lnTo>
                  <a:close/>
                </a:path>
                <a:path w="12163425" h="6828790">
                  <a:moveTo>
                    <a:pt x="6762750" y="6083820"/>
                  </a:moveTo>
                  <a:lnTo>
                    <a:pt x="6734175" y="6083820"/>
                  </a:lnTo>
                  <a:lnTo>
                    <a:pt x="6734175" y="6093345"/>
                  </a:lnTo>
                  <a:lnTo>
                    <a:pt x="6762750" y="6083820"/>
                  </a:lnTo>
                  <a:close/>
                </a:path>
                <a:path w="12163425" h="6828790">
                  <a:moveTo>
                    <a:pt x="6829425" y="6083820"/>
                  </a:moveTo>
                  <a:lnTo>
                    <a:pt x="6800850" y="6083820"/>
                  </a:lnTo>
                  <a:lnTo>
                    <a:pt x="6800850" y="6093345"/>
                  </a:lnTo>
                  <a:lnTo>
                    <a:pt x="6829425" y="6083820"/>
                  </a:lnTo>
                  <a:close/>
                </a:path>
                <a:path w="12163425" h="6828790">
                  <a:moveTo>
                    <a:pt x="6896100" y="6083820"/>
                  </a:moveTo>
                  <a:lnTo>
                    <a:pt x="6867525" y="6083820"/>
                  </a:lnTo>
                  <a:lnTo>
                    <a:pt x="6867525" y="6093345"/>
                  </a:lnTo>
                  <a:lnTo>
                    <a:pt x="6896100" y="6083820"/>
                  </a:lnTo>
                  <a:close/>
                </a:path>
                <a:path w="12163425" h="6828790">
                  <a:moveTo>
                    <a:pt x="6962775" y="6083820"/>
                  </a:moveTo>
                  <a:lnTo>
                    <a:pt x="6934200" y="6083820"/>
                  </a:lnTo>
                  <a:lnTo>
                    <a:pt x="6934200" y="6093345"/>
                  </a:lnTo>
                  <a:lnTo>
                    <a:pt x="6962775" y="6083820"/>
                  </a:lnTo>
                  <a:close/>
                </a:path>
                <a:path w="12163425" h="6828790">
                  <a:moveTo>
                    <a:pt x="7029450" y="6083820"/>
                  </a:moveTo>
                  <a:lnTo>
                    <a:pt x="7000875" y="6083820"/>
                  </a:lnTo>
                  <a:lnTo>
                    <a:pt x="7000875" y="6093345"/>
                  </a:lnTo>
                  <a:lnTo>
                    <a:pt x="7029450" y="6083820"/>
                  </a:lnTo>
                  <a:close/>
                </a:path>
                <a:path w="12163425" h="6828790">
                  <a:moveTo>
                    <a:pt x="7096125" y="6083820"/>
                  </a:moveTo>
                  <a:lnTo>
                    <a:pt x="7067550" y="6083820"/>
                  </a:lnTo>
                  <a:lnTo>
                    <a:pt x="7067550" y="6093345"/>
                  </a:lnTo>
                  <a:lnTo>
                    <a:pt x="7096125" y="6083820"/>
                  </a:lnTo>
                  <a:close/>
                </a:path>
                <a:path w="12163425" h="6828790">
                  <a:moveTo>
                    <a:pt x="7162800" y="6083820"/>
                  </a:moveTo>
                  <a:lnTo>
                    <a:pt x="7134225" y="6083820"/>
                  </a:lnTo>
                  <a:lnTo>
                    <a:pt x="7134225" y="6093345"/>
                  </a:lnTo>
                  <a:lnTo>
                    <a:pt x="7162800" y="6083820"/>
                  </a:lnTo>
                  <a:close/>
                </a:path>
                <a:path w="12163425" h="6828790">
                  <a:moveTo>
                    <a:pt x="7229475" y="6083820"/>
                  </a:moveTo>
                  <a:lnTo>
                    <a:pt x="7200900" y="6083820"/>
                  </a:lnTo>
                  <a:lnTo>
                    <a:pt x="7200900" y="6093345"/>
                  </a:lnTo>
                  <a:lnTo>
                    <a:pt x="7229475" y="6083820"/>
                  </a:lnTo>
                  <a:close/>
                </a:path>
                <a:path w="12163425" h="6828790">
                  <a:moveTo>
                    <a:pt x="7296150" y="6083820"/>
                  </a:moveTo>
                  <a:lnTo>
                    <a:pt x="7267575" y="6083820"/>
                  </a:lnTo>
                  <a:lnTo>
                    <a:pt x="7267575" y="6093345"/>
                  </a:lnTo>
                  <a:lnTo>
                    <a:pt x="7296150" y="6083820"/>
                  </a:lnTo>
                  <a:close/>
                </a:path>
                <a:path w="12163425" h="6828790">
                  <a:moveTo>
                    <a:pt x="7362825" y="6083820"/>
                  </a:moveTo>
                  <a:lnTo>
                    <a:pt x="7334250" y="6083820"/>
                  </a:lnTo>
                  <a:lnTo>
                    <a:pt x="7334250" y="6093345"/>
                  </a:lnTo>
                  <a:lnTo>
                    <a:pt x="7362825" y="6083820"/>
                  </a:lnTo>
                  <a:close/>
                </a:path>
                <a:path w="12163425" h="6828790">
                  <a:moveTo>
                    <a:pt x="7429500" y="6083820"/>
                  </a:moveTo>
                  <a:lnTo>
                    <a:pt x="7400925" y="6083820"/>
                  </a:lnTo>
                  <a:lnTo>
                    <a:pt x="7400925" y="6093345"/>
                  </a:lnTo>
                  <a:lnTo>
                    <a:pt x="7429500" y="6083820"/>
                  </a:lnTo>
                  <a:close/>
                </a:path>
                <a:path w="12163425" h="6828790">
                  <a:moveTo>
                    <a:pt x="7496175" y="6083820"/>
                  </a:moveTo>
                  <a:lnTo>
                    <a:pt x="7467600" y="6083820"/>
                  </a:lnTo>
                  <a:lnTo>
                    <a:pt x="7467600" y="6093345"/>
                  </a:lnTo>
                  <a:lnTo>
                    <a:pt x="7496175" y="6083820"/>
                  </a:lnTo>
                  <a:close/>
                </a:path>
                <a:path w="12163425" h="6828790">
                  <a:moveTo>
                    <a:pt x="7562850" y="6083820"/>
                  </a:moveTo>
                  <a:lnTo>
                    <a:pt x="7534275" y="6083820"/>
                  </a:lnTo>
                  <a:lnTo>
                    <a:pt x="7534275" y="6093345"/>
                  </a:lnTo>
                  <a:lnTo>
                    <a:pt x="7562850" y="6083820"/>
                  </a:lnTo>
                  <a:close/>
                </a:path>
                <a:path w="12163425" h="6828790">
                  <a:moveTo>
                    <a:pt x="7629525" y="6083820"/>
                  </a:moveTo>
                  <a:lnTo>
                    <a:pt x="7600950" y="6083820"/>
                  </a:lnTo>
                  <a:lnTo>
                    <a:pt x="7600950" y="6093345"/>
                  </a:lnTo>
                  <a:lnTo>
                    <a:pt x="7629525" y="6083820"/>
                  </a:lnTo>
                  <a:close/>
                </a:path>
                <a:path w="12163425" h="6828790">
                  <a:moveTo>
                    <a:pt x="7696200" y="6083820"/>
                  </a:moveTo>
                  <a:lnTo>
                    <a:pt x="7667625" y="6083820"/>
                  </a:lnTo>
                  <a:lnTo>
                    <a:pt x="7667625" y="6093345"/>
                  </a:lnTo>
                  <a:lnTo>
                    <a:pt x="7696200" y="6083820"/>
                  </a:lnTo>
                  <a:close/>
                </a:path>
                <a:path w="12163425" h="6828790">
                  <a:moveTo>
                    <a:pt x="7762875" y="6083820"/>
                  </a:moveTo>
                  <a:lnTo>
                    <a:pt x="7734300" y="6083820"/>
                  </a:lnTo>
                  <a:lnTo>
                    <a:pt x="7734300" y="6093345"/>
                  </a:lnTo>
                  <a:lnTo>
                    <a:pt x="7762875" y="6083820"/>
                  </a:lnTo>
                  <a:close/>
                </a:path>
                <a:path w="12163425" h="6828790">
                  <a:moveTo>
                    <a:pt x="7829550" y="6083820"/>
                  </a:moveTo>
                  <a:lnTo>
                    <a:pt x="7800975" y="6083820"/>
                  </a:lnTo>
                  <a:lnTo>
                    <a:pt x="7800975" y="6093345"/>
                  </a:lnTo>
                  <a:lnTo>
                    <a:pt x="7829550" y="6083820"/>
                  </a:lnTo>
                  <a:close/>
                </a:path>
                <a:path w="12163425" h="6828790">
                  <a:moveTo>
                    <a:pt x="7896225" y="6083820"/>
                  </a:moveTo>
                  <a:lnTo>
                    <a:pt x="7867650" y="6083820"/>
                  </a:lnTo>
                  <a:lnTo>
                    <a:pt x="7867650" y="6093345"/>
                  </a:lnTo>
                  <a:lnTo>
                    <a:pt x="7896225" y="6083820"/>
                  </a:lnTo>
                  <a:close/>
                </a:path>
                <a:path w="12163425" h="6828790">
                  <a:moveTo>
                    <a:pt x="7962900" y="6083820"/>
                  </a:moveTo>
                  <a:lnTo>
                    <a:pt x="7934325" y="6083820"/>
                  </a:lnTo>
                  <a:lnTo>
                    <a:pt x="7934325" y="6093345"/>
                  </a:lnTo>
                  <a:lnTo>
                    <a:pt x="7962900" y="6083820"/>
                  </a:lnTo>
                  <a:close/>
                </a:path>
                <a:path w="12163425" h="6828790">
                  <a:moveTo>
                    <a:pt x="8029575" y="6083820"/>
                  </a:moveTo>
                  <a:lnTo>
                    <a:pt x="8001000" y="6083820"/>
                  </a:lnTo>
                  <a:lnTo>
                    <a:pt x="8001000" y="6093345"/>
                  </a:lnTo>
                  <a:lnTo>
                    <a:pt x="8029575" y="6083820"/>
                  </a:lnTo>
                  <a:close/>
                </a:path>
                <a:path w="12163425" h="6828790">
                  <a:moveTo>
                    <a:pt x="8096250" y="6083820"/>
                  </a:moveTo>
                  <a:lnTo>
                    <a:pt x="8067675" y="6083820"/>
                  </a:lnTo>
                  <a:lnTo>
                    <a:pt x="8067675" y="6093345"/>
                  </a:lnTo>
                  <a:lnTo>
                    <a:pt x="8096250" y="6083820"/>
                  </a:lnTo>
                  <a:close/>
                </a:path>
                <a:path w="12163425" h="6828790">
                  <a:moveTo>
                    <a:pt x="8162925" y="6083820"/>
                  </a:moveTo>
                  <a:lnTo>
                    <a:pt x="8134350" y="6083820"/>
                  </a:lnTo>
                  <a:lnTo>
                    <a:pt x="8134350" y="6093345"/>
                  </a:lnTo>
                  <a:lnTo>
                    <a:pt x="8162925" y="6083820"/>
                  </a:lnTo>
                  <a:close/>
                </a:path>
                <a:path w="12163425" h="6828790">
                  <a:moveTo>
                    <a:pt x="8229600" y="6083820"/>
                  </a:moveTo>
                  <a:lnTo>
                    <a:pt x="8201025" y="6083820"/>
                  </a:lnTo>
                  <a:lnTo>
                    <a:pt x="8201025" y="6093345"/>
                  </a:lnTo>
                  <a:lnTo>
                    <a:pt x="8229600" y="6083820"/>
                  </a:lnTo>
                  <a:close/>
                </a:path>
                <a:path w="12163425" h="6828790">
                  <a:moveTo>
                    <a:pt x="8296275" y="6083820"/>
                  </a:moveTo>
                  <a:lnTo>
                    <a:pt x="8267700" y="6083820"/>
                  </a:lnTo>
                  <a:lnTo>
                    <a:pt x="8267700" y="6093345"/>
                  </a:lnTo>
                  <a:lnTo>
                    <a:pt x="8296275" y="6083820"/>
                  </a:lnTo>
                  <a:close/>
                </a:path>
                <a:path w="12163425" h="6828790">
                  <a:moveTo>
                    <a:pt x="8362950" y="6083820"/>
                  </a:moveTo>
                  <a:lnTo>
                    <a:pt x="8334375" y="6083820"/>
                  </a:lnTo>
                  <a:lnTo>
                    <a:pt x="8334375" y="6093345"/>
                  </a:lnTo>
                  <a:lnTo>
                    <a:pt x="8362950" y="6083820"/>
                  </a:lnTo>
                  <a:close/>
                </a:path>
                <a:path w="12163425" h="6828790">
                  <a:moveTo>
                    <a:pt x="8429625" y="6083820"/>
                  </a:moveTo>
                  <a:lnTo>
                    <a:pt x="8401050" y="6083820"/>
                  </a:lnTo>
                  <a:lnTo>
                    <a:pt x="8401050" y="6093345"/>
                  </a:lnTo>
                  <a:lnTo>
                    <a:pt x="8429625" y="6083820"/>
                  </a:lnTo>
                  <a:close/>
                </a:path>
                <a:path w="12163425" h="6828790">
                  <a:moveTo>
                    <a:pt x="8496300" y="6083820"/>
                  </a:moveTo>
                  <a:lnTo>
                    <a:pt x="8467725" y="6083820"/>
                  </a:lnTo>
                  <a:lnTo>
                    <a:pt x="8467725" y="6093345"/>
                  </a:lnTo>
                  <a:lnTo>
                    <a:pt x="8496300" y="6083820"/>
                  </a:lnTo>
                  <a:close/>
                </a:path>
                <a:path w="12163425" h="6828790">
                  <a:moveTo>
                    <a:pt x="8562975" y="6083820"/>
                  </a:moveTo>
                  <a:lnTo>
                    <a:pt x="8534400" y="6083820"/>
                  </a:lnTo>
                  <a:lnTo>
                    <a:pt x="8534400" y="6093345"/>
                  </a:lnTo>
                  <a:lnTo>
                    <a:pt x="8562975" y="6083820"/>
                  </a:lnTo>
                  <a:close/>
                </a:path>
                <a:path w="12163425" h="6828790">
                  <a:moveTo>
                    <a:pt x="8629650" y="6083820"/>
                  </a:moveTo>
                  <a:lnTo>
                    <a:pt x="8601075" y="6083820"/>
                  </a:lnTo>
                  <a:lnTo>
                    <a:pt x="8601075" y="6093345"/>
                  </a:lnTo>
                  <a:lnTo>
                    <a:pt x="8629650" y="6083820"/>
                  </a:lnTo>
                  <a:close/>
                </a:path>
                <a:path w="12163425" h="6828790">
                  <a:moveTo>
                    <a:pt x="8696325" y="6083820"/>
                  </a:moveTo>
                  <a:lnTo>
                    <a:pt x="8667750" y="6083820"/>
                  </a:lnTo>
                  <a:lnTo>
                    <a:pt x="8667750" y="6093345"/>
                  </a:lnTo>
                  <a:lnTo>
                    <a:pt x="8696325" y="6083820"/>
                  </a:lnTo>
                  <a:close/>
                </a:path>
                <a:path w="12163425" h="6828790">
                  <a:moveTo>
                    <a:pt x="8763000" y="6083820"/>
                  </a:moveTo>
                  <a:lnTo>
                    <a:pt x="8734425" y="6083820"/>
                  </a:lnTo>
                  <a:lnTo>
                    <a:pt x="8734425" y="6093345"/>
                  </a:lnTo>
                  <a:lnTo>
                    <a:pt x="8763000" y="6083820"/>
                  </a:lnTo>
                  <a:close/>
                </a:path>
                <a:path w="12163425" h="6828790">
                  <a:moveTo>
                    <a:pt x="8829675" y="6083820"/>
                  </a:moveTo>
                  <a:lnTo>
                    <a:pt x="8801100" y="6083820"/>
                  </a:lnTo>
                  <a:lnTo>
                    <a:pt x="8801100" y="6093345"/>
                  </a:lnTo>
                  <a:lnTo>
                    <a:pt x="8829675" y="6083820"/>
                  </a:lnTo>
                  <a:close/>
                </a:path>
                <a:path w="12163425" h="6828790">
                  <a:moveTo>
                    <a:pt x="8896350" y="6083820"/>
                  </a:moveTo>
                  <a:lnTo>
                    <a:pt x="8867775" y="6083820"/>
                  </a:lnTo>
                  <a:lnTo>
                    <a:pt x="8867775" y="6093345"/>
                  </a:lnTo>
                  <a:lnTo>
                    <a:pt x="8896350" y="6083820"/>
                  </a:lnTo>
                  <a:close/>
                </a:path>
                <a:path w="12163425" h="6828790">
                  <a:moveTo>
                    <a:pt x="8963025" y="6083820"/>
                  </a:moveTo>
                  <a:lnTo>
                    <a:pt x="8934450" y="6083820"/>
                  </a:lnTo>
                  <a:lnTo>
                    <a:pt x="8934450" y="6093345"/>
                  </a:lnTo>
                  <a:lnTo>
                    <a:pt x="8963025" y="6083820"/>
                  </a:lnTo>
                  <a:close/>
                </a:path>
                <a:path w="12163425" h="6828790">
                  <a:moveTo>
                    <a:pt x="9029700" y="6083820"/>
                  </a:moveTo>
                  <a:lnTo>
                    <a:pt x="9001125" y="6083820"/>
                  </a:lnTo>
                  <a:lnTo>
                    <a:pt x="9001125" y="6093345"/>
                  </a:lnTo>
                  <a:lnTo>
                    <a:pt x="9029700" y="6083820"/>
                  </a:lnTo>
                  <a:close/>
                </a:path>
                <a:path w="12163425" h="6828790">
                  <a:moveTo>
                    <a:pt x="9096375" y="6083820"/>
                  </a:moveTo>
                  <a:lnTo>
                    <a:pt x="9067800" y="6083820"/>
                  </a:lnTo>
                  <a:lnTo>
                    <a:pt x="9067800" y="6093345"/>
                  </a:lnTo>
                  <a:lnTo>
                    <a:pt x="9096375" y="6083820"/>
                  </a:lnTo>
                  <a:close/>
                </a:path>
                <a:path w="12163425" h="6828790">
                  <a:moveTo>
                    <a:pt x="9163050" y="6083820"/>
                  </a:moveTo>
                  <a:lnTo>
                    <a:pt x="9134475" y="6083820"/>
                  </a:lnTo>
                  <a:lnTo>
                    <a:pt x="9134475" y="6093345"/>
                  </a:lnTo>
                  <a:lnTo>
                    <a:pt x="9163050" y="6083820"/>
                  </a:lnTo>
                  <a:close/>
                </a:path>
                <a:path w="12163425" h="6828790">
                  <a:moveTo>
                    <a:pt x="9229725" y="6083820"/>
                  </a:moveTo>
                  <a:lnTo>
                    <a:pt x="9201150" y="6083820"/>
                  </a:lnTo>
                  <a:lnTo>
                    <a:pt x="9201150" y="6093345"/>
                  </a:lnTo>
                  <a:lnTo>
                    <a:pt x="9229725" y="6083820"/>
                  </a:lnTo>
                  <a:close/>
                </a:path>
                <a:path w="12163425" h="6828790">
                  <a:moveTo>
                    <a:pt x="9296400" y="6083820"/>
                  </a:moveTo>
                  <a:lnTo>
                    <a:pt x="9267825" y="6083820"/>
                  </a:lnTo>
                  <a:lnTo>
                    <a:pt x="9267825" y="6093345"/>
                  </a:lnTo>
                  <a:lnTo>
                    <a:pt x="9296400" y="6083820"/>
                  </a:lnTo>
                  <a:close/>
                </a:path>
                <a:path w="12163425" h="6828790">
                  <a:moveTo>
                    <a:pt x="9363075" y="6083820"/>
                  </a:moveTo>
                  <a:lnTo>
                    <a:pt x="9334500" y="6083820"/>
                  </a:lnTo>
                  <a:lnTo>
                    <a:pt x="9334500" y="6093345"/>
                  </a:lnTo>
                  <a:lnTo>
                    <a:pt x="9363075" y="6083820"/>
                  </a:lnTo>
                  <a:close/>
                </a:path>
                <a:path w="12163425" h="6828790">
                  <a:moveTo>
                    <a:pt x="9429750" y="6083820"/>
                  </a:moveTo>
                  <a:lnTo>
                    <a:pt x="9401175" y="6083820"/>
                  </a:lnTo>
                  <a:lnTo>
                    <a:pt x="9401175" y="6093345"/>
                  </a:lnTo>
                  <a:lnTo>
                    <a:pt x="9429750" y="6083820"/>
                  </a:lnTo>
                  <a:close/>
                </a:path>
                <a:path w="12163425" h="6828790">
                  <a:moveTo>
                    <a:pt x="9496425" y="6083820"/>
                  </a:moveTo>
                  <a:lnTo>
                    <a:pt x="9467850" y="6083820"/>
                  </a:lnTo>
                  <a:lnTo>
                    <a:pt x="9467850" y="6093345"/>
                  </a:lnTo>
                  <a:lnTo>
                    <a:pt x="9496425" y="6083820"/>
                  </a:lnTo>
                  <a:close/>
                </a:path>
                <a:path w="12163425" h="6828790">
                  <a:moveTo>
                    <a:pt x="9563100" y="6083820"/>
                  </a:moveTo>
                  <a:lnTo>
                    <a:pt x="9534525" y="6083820"/>
                  </a:lnTo>
                  <a:lnTo>
                    <a:pt x="9534525" y="6093345"/>
                  </a:lnTo>
                  <a:lnTo>
                    <a:pt x="9563100" y="6083820"/>
                  </a:lnTo>
                  <a:close/>
                </a:path>
                <a:path w="12163425" h="6828790">
                  <a:moveTo>
                    <a:pt x="9629775" y="6083820"/>
                  </a:moveTo>
                  <a:lnTo>
                    <a:pt x="9601200" y="6083820"/>
                  </a:lnTo>
                  <a:lnTo>
                    <a:pt x="9601200" y="6093345"/>
                  </a:lnTo>
                  <a:lnTo>
                    <a:pt x="9629775" y="6083820"/>
                  </a:lnTo>
                  <a:close/>
                </a:path>
                <a:path w="12163425" h="6828790">
                  <a:moveTo>
                    <a:pt x="9696450" y="6083820"/>
                  </a:moveTo>
                  <a:lnTo>
                    <a:pt x="9667875" y="6083820"/>
                  </a:lnTo>
                  <a:lnTo>
                    <a:pt x="9667875" y="6093345"/>
                  </a:lnTo>
                  <a:lnTo>
                    <a:pt x="9696450" y="6083820"/>
                  </a:lnTo>
                  <a:close/>
                </a:path>
                <a:path w="12163425" h="6828790">
                  <a:moveTo>
                    <a:pt x="9763125" y="6083820"/>
                  </a:moveTo>
                  <a:lnTo>
                    <a:pt x="9734550" y="6083820"/>
                  </a:lnTo>
                  <a:lnTo>
                    <a:pt x="9734550" y="6093345"/>
                  </a:lnTo>
                  <a:lnTo>
                    <a:pt x="9763125" y="6083820"/>
                  </a:lnTo>
                  <a:close/>
                </a:path>
                <a:path w="12163425" h="6828790">
                  <a:moveTo>
                    <a:pt x="9829800" y="6083820"/>
                  </a:moveTo>
                  <a:lnTo>
                    <a:pt x="9801225" y="6083820"/>
                  </a:lnTo>
                  <a:lnTo>
                    <a:pt x="9801225" y="6093345"/>
                  </a:lnTo>
                  <a:lnTo>
                    <a:pt x="9829800" y="6083820"/>
                  </a:lnTo>
                  <a:close/>
                </a:path>
                <a:path w="12163425" h="6828790">
                  <a:moveTo>
                    <a:pt x="9896475" y="6083820"/>
                  </a:moveTo>
                  <a:lnTo>
                    <a:pt x="9867900" y="6083820"/>
                  </a:lnTo>
                  <a:lnTo>
                    <a:pt x="9867900" y="6093345"/>
                  </a:lnTo>
                  <a:lnTo>
                    <a:pt x="9896475" y="6083820"/>
                  </a:lnTo>
                  <a:close/>
                </a:path>
                <a:path w="12163425" h="6828790">
                  <a:moveTo>
                    <a:pt x="9963150" y="6083820"/>
                  </a:moveTo>
                  <a:lnTo>
                    <a:pt x="9934575" y="6083820"/>
                  </a:lnTo>
                  <a:lnTo>
                    <a:pt x="9934575" y="6093345"/>
                  </a:lnTo>
                  <a:lnTo>
                    <a:pt x="9963150" y="6083820"/>
                  </a:lnTo>
                  <a:close/>
                </a:path>
                <a:path w="12163425" h="6828790">
                  <a:moveTo>
                    <a:pt x="10029825" y="6083820"/>
                  </a:moveTo>
                  <a:lnTo>
                    <a:pt x="10001250" y="6083820"/>
                  </a:lnTo>
                  <a:lnTo>
                    <a:pt x="10001250" y="6093345"/>
                  </a:lnTo>
                  <a:lnTo>
                    <a:pt x="10029825" y="6083820"/>
                  </a:lnTo>
                  <a:close/>
                </a:path>
                <a:path w="12163425" h="6828790">
                  <a:moveTo>
                    <a:pt x="10096500" y="6083820"/>
                  </a:moveTo>
                  <a:lnTo>
                    <a:pt x="10067925" y="6083820"/>
                  </a:lnTo>
                  <a:lnTo>
                    <a:pt x="10067925" y="6093345"/>
                  </a:lnTo>
                  <a:lnTo>
                    <a:pt x="10096500" y="6083820"/>
                  </a:lnTo>
                  <a:close/>
                </a:path>
                <a:path w="12163425" h="6828790">
                  <a:moveTo>
                    <a:pt x="10163175" y="6083820"/>
                  </a:moveTo>
                  <a:lnTo>
                    <a:pt x="10134600" y="6083820"/>
                  </a:lnTo>
                  <a:lnTo>
                    <a:pt x="10134600" y="6093345"/>
                  </a:lnTo>
                  <a:lnTo>
                    <a:pt x="10163175" y="6083820"/>
                  </a:lnTo>
                  <a:close/>
                </a:path>
                <a:path w="12163425" h="6828790">
                  <a:moveTo>
                    <a:pt x="10229850" y="6083820"/>
                  </a:moveTo>
                  <a:lnTo>
                    <a:pt x="10201275" y="6083820"/>
                  </a:lnTo>
                  <a:lnTo>
                    <a:pt x="10201275" y="6093345"/>
                  </a:lnTo>
                  <a:lnTo>
                    <a:pt x="10229850" y="6083820"/>
                  </a:lnTo>
                  <a:close/>
                </a:path>
                <a:path w="12163425" h="6828790">
                  <a:moveTo>
                    <a:pt x="10296525" y="6083820"/>
                  </a:moveTo>
                  <a:lnTo>
                    <a:pt x="10267950" y="6083820"/>
                  </a:lnTo>
                  <a:lnTo>
                    <a:pt x="10267950" y="6093345"/>
                  </a:lnTo>
                  <a:lnTo>
                    <a:pt x="10296525" y="6083820"/>
                  </a:lnTo>
                  <a:close/>
                </a:path>
                <a:path w="12163425" h="6828790">
                  <a:moveTo>
                    <a:pt x="10363200" y="6083820"/>
                  </a:moveTo>
                  <a:lnTo>
                    <a:pt x="10334625" y="6083820"/>
                  </a:lnTo>
                  <a:lnTo>
                    <a:pt x="10334625" y="6093345"/>
                  </a:lnTo>
                  <a:lnTo>
                    <a:pt x="10363200" y="6083820"/>
                  </a:lnTo>
                  <a:close/>
                </a:path>
                <a:path w="12163425" h="6828790">
                  <a:moveTo>
                    <a:pt x="10429875" y="6083820"/>
                  </a:moveTo>
                  <a:lnTo>
                    <a:pt x="10401300" y="6083820"/>
                  </a:lnTo>
                  <a:lnTo>
                    <a:pt x="10401300" y="6093345"/>
                  </a:lnTo>
                  <a:lnTo>
                    <a:pt x="10429875" y="6083820"/>
                  </a:lnTo>
                  <a:close/>
                </a:path>
                <a:path w="12163425" h="6828790">
                  <a:moveTo>
                    <a:pt x="10496550" y="6083820"/>
                  </a:moveTo>
                  <a:lnTo>
                    <a:pt x="10467975" y="6083820"/>
                  </a:lnTo>
                  <a:lnTo>
                    <a:pt x="10467975" y="6093345"/>
                  </a:lnTo>
                  <a:lnTo>
                    <a:pt x="10496550" y="6083820"/>
                  </a:lnTo>
                  <a:close/>
                </a:path>
                <a:path w="12163425" h="6828790">
                  <a:moveTo>
                    <a:pt x="10563225" y="6083820"/>
                  </a:moveTo>
                  <a:lnTo>
                    <a:pt x="10534650" y="6083820"/>
                  </a:lnTo>
                  <a:lnTo>
                    <a:pt x="10534650" y="6093345"/>
                  </a:lnTo>
                  <a:lnTo>
                    <a:pt x="10563225" y="6083820"/>
                  </a:lnTo>
                  <a:close/>
                </a:path>
                <a:path w="12163425" h="6828790">
                  <a:moveTo>
                    <a:pt x="10629900" y="6083820"/>
                  </a:moveTo>
                  <a:lnTo>
                    <a:pt x="10601325" y="6083820"/>
                  </a:lnTo>
                  <a:lnTo>
                    <a:pt x="10601325" y="6093345"/>
                  </a:lnTo>
                  <a:lnTo>
                    <a:pt x="10629900" y="6083820"/>
                  </a:lnTo>
                  <a:close/>
                </a:path>
                <a:path w="12163425" h="6828790">
                  <a:moveTo>
                    <a:pt x="10696575" y="6083820"/>
                  </a:moveTo>
                  <a:lnTo>
                    <a:pt x="10668000" y="6083820"/>
                  </a:lnTo>
                  <a:lnTo>
                    <a:pt x="10668000" y="6093345"/>
                  </a:lnTo>
                  <a:lnTo>
                    <a:pt x="10696575" y="6083820"/>
                  </a:lnTo>
                  <a:close/>
                </a:path>
                <a:path w="12163425" h="6828790">
                  <a:moveTo>
                    <a:pt x="10763250" y="6083820"/>
                  </a:moveTo>
                  <a:lnTo>
                    <a:pt x="10734675" y="6083820"/>
                  </a:lnTo>
                  <a:lnTo>
                    <a:pt x="10734675" y="6093345"/>
                  </a:lnTo>
                  <a:lnTo>
                    <a:pt x="10763250" y="6083820"/>
                  </a:lnTo>
                  <a:close/>
                </a:path>
                <a:path w="12163425" h="6828790">
                  <a:moveTo>
                    <a:pt x="10829925" y="6083820"/>
                  </a:moveTo>
                  <a:lnTo>
                    <a:pt x="10801350" y="6083820"/>
                  </a:lnTo>
                  <a:lnTo>
                    <a:pt x="10801350" y="6093345"/>
                  </a:lnTo>
                  <a:lnTo>
                    <a:pt x="10829925" y="6083820"/>
                  </a:lnTo>
                  <a:close/>
                </a:path>
                <a:path w="12163425" h="6828790">
                  <a:moveTo>
                    <a:pt x="10896600" y="6083820"/>
                  </a:moveTo>
                  <a:lnTo>
                    <a:pt x="10868025" y="6083820"/>
                  </a:lnTo>
                  <a:lnTo>
                    <a:pt x="10868025" y="6093345"/>
                  </a:lnTo>
                  <a:lnTo>
                    <a:pt x="10896600" y="6083820"/>
                  </a:lnTo>
                  <a:close/>
                </a:path>
                <a:path w="12163425" h="6828790">
                  <a:moveTo>
                    <a:pt x="10963275" y="6083820"/>
                  </a:moveTo>
                  <a:lnTo>
                    <a:pt x="10934700" y="6083820"/>
                  </a:lnTo>
                  <a:lnTo>
                    <a:pt x="10934700" y="6093345"/>
                  </a:lnTo>
                  <a:lnTo>
                    <a:pt x="10963275" y="6083820"/>
                  </a:lnTo>
                  <a:close/>
                </a:path>
                <a:path w="12163425" h="6828790">
                  <a:moveTo>
                    <a:pt x="11029950" y="6083820"/>
                  </a:moveTo>
                  <a:lnTo>
                    <a:pt x="11001375" y="6083820"/>
                  </a:lnTo>
                  <a:lnTo>
                    <a:pt x="11001375" y="6093345"/>
                  </a:lnTo>
                  <a:lnTo>
                    <a:pt x="11029950" y="6083820"/>
                  </a:lnTo>
                  <a:close/>
                </a:path>
                <a:path w="12163425" h="6828790">
                  <a:moveTo>
                    <a:pt x="11096625" y="6083820"/>
                  </a:moveTo>
                  <a:lnTo>
                    <a:pt x="11068050" y="6083820"/>
                  </a:lnTo>
                  <a:lnTo>
                    <a:pt x="11068050" y="6093345"/>
                  </a:lnTo>
                  <a:lnTo>
                    <a:pt x="11096625" y="6083820"/>
                  </a:lnTo>
                  <a:close/>
                </a:path>
                <a:path w="12163425" h="6828790">
                  <a:moveTo>
                    <a:pt x="11163300" y="6083820"/>
                  </a:moveTo>
                  <a:lnTo>
                    <a:pt x="11134725" y="6083820"/>
                  </a:lnTo>
                  <a:lnTo>
                    <a:pt x="11134725" y="6093345"/>
                  </a:lnTo>
                  <a:lnTo>
                    <a:pt x="11163300" y="6083820"/>
                  </a:lnTo>
                  <a:close/>
                </a:path>
                <a:path w="12163425" h="6828790">
                  <a:moveTo>
                    <a:pt x="11229975" y="6083820"/>
                  </a:moveTo>
                  <a:lnTo>
                    <a:pt x="11201400" y="6083820"/>
                  </a:lnTo>
                  <a:lnTo>
                    <a:pt x="11201400" y="6093345"/>
                  </a:lnTo>
                  <a:lnTo>
                    <a:pt x="11229975" y="6083820"/>
                  </a:lnTo>
                  <a:close/>
                </a:path>
                <a:path w="12163425" h="6828790">
                  <a:moveTo>
                    <a:pt x="11296650" y="6083820"/>
                  </a:moveTo>
                  <a:lnTo>
                    <a:pt x="11268075" y="6083820"/>
                  </a:lnTo>
                  <a:lnTo>
                    <a:pt x="11268075" y="6093345"/>
                  </a:lnTo>
                  <a:lnTo>
                    <a:pt x="11296650" y="6083820"/>
                  </a:lnTo>
                  <a:close/>
                </a:path>
                <a:path w="12163425" h="6828790">
                  <a:moveTo>
                    <a:pt x="11370755" y="6802983"/>
                  </a:moveTo>
                  <a:lnTo>
                    <a:pt x="11368621" y="6800850"/>
                  </a:lnTo>
                  <a:lnTo>
                    <a:pt x="11363363" y="6800850"/>
                  </a:lnTo>
                  <a:lnTo>
                    <a:pt x="11361230" y="6802983"/>
                  </a:lnTo>
                  <a:lnTo>
                    <a:pt x="11361230" y="6828574"/>
                  </a:lnTo>
                  <a:lnTo>
                    <a:pt x="11370755" y="6828574"/>
                  </a:lnTo>
                  <a:lnTo>
                    <a:pt x="11370755" y="6802983"/>
                  </a:lnTo>
                  <a:close/>
                </a:path>
                <a:path w="12163425" h="6828790">
                  <a:moveTo>
                    <a:pt x="11370755" y="6736308"/>
                  </a:moveTo>
                  <a:lnTo>
                    <a:pt x="11368621" y="6734175"/>
                  </a:lnTo>
                  <a:lnTo>
                    <a:pt x="11363363" y="6734175"/>
                  </a:lnTo>
                  <a:lnTo>
                    <a:pt x="11361230" y="6736308"/>
                  </a:lnTo>
                  <a:lnTo>
                    <a:pt x="11361230" y="6770141"/>
                  </a:lnTo>
                  <a:lnTo>
                    <a:pt x="11363363" y="6772275"/>
                  </a:lnTo>
                  <a:lnTo>
                    <a:pt x="11368621" y="6772275"/>
                  </a:lnTo>
                  <a:lnTo>
                    <a:pt x="11370755" y="6770141"/>
                  </a:lnTo>
                  <a:lnTo>
                    <a:pt x="11370755" y="6736308"/>
                  </a:lnTo>
                  <a:close/>
                </a:path>
                <a:path w="12163425" h="6828790">
                  <a:moveTo>
                    <a:pt x="11370755" y="6669633"/>
                  </a:moveTo>
                  <a:lnTo>
                    <a:pt x="11368621" y="6667500"/>
                  </a:lnTo>
                  <a:lnTo>
                    <a:pt x="11363363" y="6667500"/>
                  </a:lnTo>
                  <a:lnTo>
                    <a:pt x="11361230" y="6669633"/>
                  </a:lnTo>
                  <a:lnTo>
                    <a:pt x="11361230" y="6703466"/>
                  </a:lnTo>
                  <a:lnTo>
                    <a:pt x="11363363" y="6705600"/>
                  </a:lnTo>
                  <a:lnTo>
                    <a:pt x="11368621" y="6705600"/>
                  </a:lnTo>
                  <a:lnTo>
                    <a:pt x="11370755" y="6703466"/>
                  </a:lnTo>
                  <a:lnTo>
                    <a:pt x="11370755" y="6669633"/>
                  </a:lnTo>
                  <a:close/>
                </a:path>
                <a:path w="12163425" h="6828790">
                  <a:moveTo>
                    <a:pt x="11370755" y="6602958"/>
                  </a:moveTo>
                  <a:lnTo>
                    <a:pt x="11368621" y="6600825"/>
                  </a:lnTo>
                  <a:lnTo>
                    <a:pt x="11363363" y="6600825"/>
                  </a:lnTo>
                  <a:lnTo>
                    <a:pt x="11361230" y="6602958"/>
                  </a:lnTo>
                  <a:lnTo>
                    <a:pt x="11361230" y="6636791"/>
                  </a:lnTo>
                  <a:lnTo>
                    <a:pt x="11363363" y="6638925"/>
                  </a:lnTo>
                  <a:lnTo>
                    <a:pt x="11368621" y="6638925"/>
                  </a:lnTo>
                  <a:lnTo>
                    <a:pt x="11370755" y="6636791"/>
                  </a:lnTo>
                  <a:lnTo>
                    <a:pt x="11370755" y="6602958"/>
                  </a:lnTo>
                  <a:close/>
                </a:path>
                <a:path w="12163425" h="6828790">
                  <a:moveTo>
                    <a:pt x="11370755" y="6536283"/>
                  </a:moveTo>
                  <a:lnTo>
                    <a:pt x="11368621" y="6534150"/>
                  </a:lnTo>
                  <a:lnTo>
                    <a:pt x="11363363" y="6534150"/>
                  </a:lnTo>
                  <a:lnTo>
                    <a:pt x="11361230" y="6536283"/>
                  </a:lnTo>
                  <a:lnTo>
                    <a:pt x="11361230" y="6570116"/>
                  </a:lnTo>
                  <a:lnTo>
                    <a:pt x="11363363" y="6572250"/>
                  </a:lnTo>
                  <a:lnTo>
                    <a:pt x="11368621" y="6572250"/>
                  </a:lnTo>
                  <a:lnTo>
                    <a:pt x="11370755" y="6570116"/>
                  </a:lnTo>
                  <a:lnTo>
                    <a:pt x="11370755" y="6536283"/>
                  </a:lnTo>
                  <a:close/>
                </a:path>
                <a:path w="12163425" h="6828790">
                  <a:moveTo>
                    <a:pt x="11370755" y="6469608"/>
                  </a:moveTo>
                  <a:lnTo>
                    <a:pt x="11368621" y="6467475"/>
                  </a:lnTo>
                  <a:lnTo>
                    <a:pt x="11363363" y="6467475"/>
                  </a:lnTo>
                  <a:lnTo>
                    <a:pt x="11361230" y="6469608"/>
                  </a:lnTo>
                  <a:lnTo>
                    <a:pt x="11361230" y="6503441"/>
                  </a:lnTo>
                  <a:lnTo>
                    <a:pt x="11363363" y="6505575"/>
                  </a:lnTo>
                  <a:lnTo>
                    <a:pt x="11368621" y="6505575"/>
                  </a:lnTo>
                  <a:lnTo>
                    <a:pt x="11370755" y="6503441"/>
                  </a:lnTo>
                  <a:lnTo>
                    <a:pt x="11370755" y="6469608"/>
                  </a:lnTo>
                  <a:close/>
                </a:path>
                <a:path w="12163425" h="6828790">
                  <a:moveTo>
                    <a:pt x="11370755" y="6402933"/>
                  </a:moveTo>
                  <a:lnTo>
                    <a:pt x="11368621" y="6400800"/>
                  </a:lnTo>
                  <a:lnTo>
                    <a:pt x="11363363" y="6400800"/>
                  </a:lnTo>
                  <a:lnTo>
                    <a:pt x="11361230" y="6402933"/>
                  </a:lnTo>
                  <a:lnTo>
                    <a:pt x="11361230" y="6436766"/>
                  </a:lnTo>
                  <a:lnTo>
                    <a:pt x="11363363" y="6438900"/>
                  </a:lnTo>
                  <a:lnTo>
                    <a:pt x="11368621" y="6438900"/>
                  </a:lnTo>
                  <a:lnTo>
                    <a:pt x="11370755" y="6436766"/>
                  </a:lnTo>
                  <a:lnTo>
                    <a:pt x="11370755" y="6402933"/>
                  </a:lnTo>
                  <a:close/>
                </a:path>
                <a:path w="12163425" h="6828790">
                  <a:moveTo>
                    <a:pt x="11370755" y="6336258"/>
                  </a:moveTo>
                  <a:lnTo>
                    <a:pt x="11368621" y="6334125"/>
                  </a:lnTo>
                  <a:lnTo>
                    <a:pt x="11363363" y="6334125"/>
                  </a:lnTo>
                  <a:lnTo>
                    <a:pt x="11361230" y="6336258"/>
                  </a:lnTo>
                  <a:lnTo>
                    <a:pt x="11361230" y="6370091"/>
                  </a:lnTo>
                  <a:lnTo>
                    <a:pt x="11363363" y="6372225"/>
                  </a:lnTo>
                  <a:lnTo>
                    <a:pt x="11368621" y="6372225"/>
                  </a:lnTo>
                  <a:lnTo>
                    <a:pt x="11370755" y="6370091"/>
                  </a:lnTo>
                  <a:lnTo>
                    <a:pt x="11370755" y="6336258"/>
                  </a:lnTo>
                  <a:close/>
                </a:path>
                <a:path w="12163425" h="6828790">
                  <a:moveTo>
                    <a:pt x="11370755" y="6269583"/>
                  </a:moveTo>
                  <a:lnTo>
                    <a:pt x="11368621" y="6267450"/>
                  </a:lnTo>
                  <a:lnTo>
                    <a:pt x="11363363" y="6267450"/>
                  </a:lnTo>
                  <a:lnTo>
                    <a:pt x="11361230" y="6269583"/>
                  </a:lnTo>
                  <a:lnTo>
                    <a:pt x="11361230" y="6303416"/>
                  </a:lnTo>
                  <a:lnTo>
                    <a:pt x="11363363" y="6305550"/>
                  </a:lnTo>
                  <a:lnTo>
                    <a:pt x="11368621" y="6305550"/>
                  </a:lnTo>
                  <a:lnTo>
                    <a:pt x="11370755" y="6303416"/>
                  </a:lnTo>
                  <a:lnTo>
                    <a:pt x="11370755" y="6269583"/>
                  </a:lnTo>
                  <a:close/>
                </a:path>
                <a:path w="12163425" h="6828790">
                  <a:moveTo>
                    <a:pt x="11370755" y="6202908"/>
                  </a:moveTo>
                  <a:lnTo>
                    <a:pt x="11368621" y="6200775"/>
                  </a:lnTo>
                  <a:lnTo>
                    <a:pt x="11363363" y="6200775"/>
                  </a:lnTo>
                  <a:lnTo>
                    <a:pt x="11361230" y="6202908"/>
                  </a:lnTo>
                  <a:lnTo>
                    <a:pt x="11361230" y="6236741"/>
                  </a:lnTo>
                  <a:lnTo>
                    <a:pt x="11363363" y="6238875"/>
                  </a:lnTo>
                  <a:lnTo>
                    <a:pt x="11368621" y="6238875"/>
                  </a:lnTo>
                  <a:lnTo>
                    <a:pt x="11370755" y="6236741"/>
                  </a:lnTo>
                  <a:lnTo>
                    <a:pt x="11370755" y="6202908"/>
                  </a:lnTo>
                  <a:close/>
                </a:path>
                <a:path w="12163425" h="6828790">
                  <a:moveTo>
                    <a:pt x="11370755" y="6136233"/>
                  </a:moveTo>
                  <a:lnTo>
                    <a:pt x="11368621" y="6134100"/>
                  </a:lnTo>
                  <a:lnTo>
                    <a:pt x="11363363" y="6134100"/>
                  </a:lnTo>
                  <a:lnTo>
                    <a:pt x="11361230" y="6136233"/>
                  </a:lnTo>
                  <a:lnTo>
                    <a:pt x="11361230" y="6170066"/>
                  </a:lnTo>
                  <a:lnTo>
                    <a:pt x="11363363" y="6172200"/>
                  </a:lnTo>
                  <a:lnTo>
                    <a:pt x="11368621" y="6172200"/>
                  </a:lnTo>
                  <a:lnTo>
                    <a:pt x="11370755" y="6170066"/>
                  </a:lnTo>
                  <a:lnTo>
                    <a:pt x="11370755" y="6136233"/>
                  </a:lnTo>
                  <a:close/>
                </a:path>
                <a:path w="12163425" h="6828790">
                  <a:moveTo>
                    <a:pt x="11370755" y="6069558"/>
                  </a:moveTo>
                  <a:lnTo>
                    <a:pt x="11368621" y="6067425"/>
                  </a:lnTo>
                  <a:lnTo>
                    <a:pt x="11363363" y="6067425"/>
                  </a:lnTo>
                  <a:lnTo>
                    <a:pt x="11361230" y="6069558"/>
                  </a:lnTo>
                  <a:lnTo>
                    <a:pt x="11361230" y="6083820"/>
                  </a:lnTo>
                  <a:lnTo>
                    <a:pt x="11334750" y="6083820"/>
                  </a:lnTo>
                  <a:lnTo>
                    <a:pt x="11334750" y="6093345"/>
                  </a:lnTo>
                  <a:lnTo>
                    <a:pt x="11361230" y="6084519"/>
                  </a:lnTo>
                  <a:lnTo>
                    <a:pt x="11361230" y="6103391"/>
                  </a:lnTo>
                  <a:lnTo>
                    <a:pt x="11363363" y="6105525"/>
                  </a:lnTo>
                  <a:lnTo>
                    <a:pt x="11368621" y="6105525"/>
                  </a:lnTo>
                  <a:lnTo>
                    <a:pt x="11370755" y="6103391"/>
                  </a:lnTo>
                  <a:lnTo>
                    <a:pt x="11370755" y="6069558"/>
                  </a:lnTo>
                  <a:close/>
                </a:path>
                <a:path w="12163425" h="6828790">
                  <a:moveTo>
                    <a:pt x="11370755" y="6002883"/>
                  </a:moveTo>
                  <a:lnTo>
                    <a:pt x="11368621" y="6000750"/>
                  </a:lnTo>
                  <a:lnTo>
                    <a:pt x="11363363" y="6000750"/>
                  </a:lnTo>
                  <a:lnTo>
                    <a:pt x="11361230" y="6002883"/>
                  </a:lnTo>
                  <a:lnTo>
                    <a:pt x="11361230" y="6036716"/>
                  </a:lnTo>
                  <a:lnTo>
                    <a:pt x="11363363" y="6038850"/>
                  </a:lnTo>
                  <a:lnTo>
                    <a:pt x="11368621" y="6038850"/>
                  </a:lnTo>
                  <a:lnTo>
                    <a:pt x="11370755" y="6036716"/>
                  </a:lnTo>
                  <a:lnTo>
                    <a:pt x="11370755" y="6002883"/>
                  </a:lnTo>
                  <a:close/>
                </a:path>
                <a:path w="12163425" h="6828790">
                  <a:moveTo>
                    <a:pt x="11370755" y="5936208"/>
                  </a:moveTo>
                  <a:lnTo>
                    <a:pt x="11368621" y="5934075"/>
                  </a:lnTo>
                  <a:lnTo>
                    <a:pt x="11363363" y="5934075"/>
                  </a:lnTo>
                  <a:lnTo>
                    <a:pt x="11361230" y="5936208"/>
                  </a:lnTo>
                  <a:lnTo>
                    <a:pt x="11361230" y="5970041"/>
                  </a:lnTo>
                  <a:lnTo>
                    <a:pt x="11363363" y="5972175"/>
                  </a:lnTo>
                  <a:lnTo>
                    <a:pt x="11368621" y="5972175"/>
                  </a:lnTo>
                  <a:lnTo>
                    <a:pt x="11370755" y="5970041"/>
                  </a:lnTo>
                  <a:lnTo>
                    <a:pt x="11370755" y="5936208"/>
                  </a:lnTo>
                  <a:close/>
                </a:path>
                <a:path w="12163425" h="6828790">
                  <a:moveTo>
                    <a:pt x="11370755" y="5869533"/>
                  </a:moveTo>
                  <a:lnTo>
                    <a:pt x="11368621" y="5867400"/>
                  </a:lnTo>
                  <a:lnTo>
                    <a:pt x="11363363" y="5867400"/>
                  </a:lnTo>
                  <a:lnTo>
                    <a:pt x="11361230" y="5869533"/>
                  </a:lnTo>
                  <a:lnTo>
                    <a:pt x="11361230" y="5903366"/>
                  </a:lnTo>
                  <a:lnTo>
                    <a:pt x="11363363" y="5905500"/>
                  </a:lnTo>
                  <a:lnTo>
                    <a:pt x="11368621" y="5905500"/>
                  </a:lnTo>
                  <a:lnTo>
                    <a:pt x="11370755" y="5903366"/>
                  </a:lnTo>
                  <a:lnTo>
                    <a:pt x="11370755" y="5869533"/>
                  </a:lnTo>
                  <a:close/>
                </a:path>
                <a:path w="12163425" h="6828790">
                  <a:moveTo>
                    <a:pt x="11370755" y="5802858"/>
                  </a:moveTo>
                  <a:lnTo>
                    <a:pt x="11368621" y="5800725"/>
                  </a:lnTo>
                  <a:lnTo>
                    <a:pt x="11363363" y="5800725"/>
                  </a:lnTo>
                  <a:lnTo>
                    <a:pt x="11361230" y="5802858"/>
                  </a:lnTo>
                  <a:lnTo>
                    <a:pt x="11361230" y="5836691"/>
                  </a:lnTo>
                  <a:lnTo>
                    <a:pt x="11363363" y="5838825"/>
                  </a:lnTo>
                  <a:lnTo>
                    <a:pt x="11368621" y="5838825"/>
                  </a:lnTo>
                  <a:lnTo>
                    <a:pt x="11370755" y="5836691"/>
                  </a:lnTo>
                  <a:lnTo>
                    <a:pt x="11370755" y="5802858"/>
                  </a:lnTo>
                  <a:close/>
                </a:path>
                <a:path w="12163425" h="6828790">
                  <a:moveTo>
                    <a:pt x="11370755" y="5736183"/>
                  </a:moveTo>
                  <a:lnTo>
                    <a:pt x="11368621" y="5734050"/>
                  </a:lnTo>
                  <a:lnTo>
                    <a:pt x="11363363" y="5734050"/>
                  </a:lnTo>
                  <a:lnTo>
                    <a:pt x="11361230" y="5736183"/>
                  </a:lnTo>
                  <a:lnTo>
                    <a:pt x="11361230" y="5770016"/>
                  </a:lnTo>
                  <a:lnTo>
                    <a:pt x="11363363" y="5772150"/>
                  </a:lnTo>
                  <a:lnTo>
                    <a:pt x="11368621" y="5772150"/>
                  </a:lnTo>
                  <a:lnTo>
                    <a:pt x="11370755" y="5770016"/>
                  </a:lnTo>
                  <a:lnTo>
                    <a:pt x="11370755" y="5736183"/>
                  </a:lnTo>
                  <a:close/>
                </a:path>
                <a:path w="12163425" h="6828790">
                  <a:moveTo>
                    <a:pt x="11370755" y="5669508"/>
                  </a:moveTo>
                  <a:lnTo>
                    <a:pt x="11368621" y="5667375"/>
                  </a:lnTo>
                  <a:lnTo>
                    <a:pt x="11363363" y="5667375"/>
                  </a:lnTo>
                  <a:lnTo>
                    <a:pt x="11361230" y="5669508"/>
                  </a:lnTo>
                  <a:lnTo>
                    <a:pt x="11361230" y="5703341"/>
                  </a:lnTo>
                  <a:lnTo>
                    <a:pt x="11363363" y="5705475"/>
                  </a:lnTo>
                  <a:lnTo>
                    <a:pt x="11368621" y="5705475"/>
                  </a:lnTo>
                  <a:lnTo>
                    <a:pt x="11370755" y="5703341"/>
                  </a:lnTo>
                  <a:lnTo>
                    <a:pt x="11370755" y="5669508"/>
                  </a:lnTo>
                  <a:close/>
                </a:path>
                <a:path w="12163425" h="6828790">
                  <a:moveTo>
                    <a:pt x="11370755" y="5602833"/>
                  </a:moveTo>
                  <a:lnTo>
                    <a:pt x="11368621" y="5600700"/>
                  </a:lnTo>
                  <a:lnTo>
                    <a:pt x="11363363" y="5600700"/>
                  </a:lnTo>
                  <a:lnTo>
                    <a:pt x="11361230" y="5602833"/>
                  </a:lnTo>
                  <a:lnTo>
                    <a:pt x="11361230" y="5636666"/>
                  </a:lnTo>
                  <a:lnTo>
                    <a:pt x="11363363" y="5638800"/>
                  </a:lnTo>
                  <a:lnTo>
                    <a:pt x="11368621" y="5638800"/>
                  </a:lnTo>
                  <a:lnTo>
                    <a:pt x="11370755" y="5636666"/>
                  </a:lnTo>
                  <a:lnTo>
                    <a:pt x="11370755" y="5602833"/>
                  </a:lnTo>
                  <a:close/>
                </a:path>
                <a:path w="12163425" h="6828790">
                  <a:moveTo>
                    <a:pt x="11370755" y="5536158"/>
                  </a:moveTo>
                  <a:lnTo>
                    <a:pt x="11368621" y="5534025"/>
                  </a:lnTo>
                  <a:lnTo>
                    <a:pt x="11363363" y="5534025"/>
                  </a:lnTo>
                  <a:lnTo>
                    <a:pt x="11361230" y="5536158"/>
                  </a:lnTo>
                  <a:lnTo>
                    <a:pt x="11361230" y="5569991"/>
                  </a:lnTo>
                  <a:lnTo>
                    <a:pt x="11363363" y="5572125"/>
                  </a:lnTo>
                  <a:lnTo>
                    <a:pt x="11368621" y="5572125"/>
                  </a:lnTo>
                  <a:lnTo>
                    <a:pt x="11370755" y="5569991"/>
                  </a:lnTo>
                  <a:lnTo>
                    <a:pt x="11370755" y="5536158"/>
                  </a:lnTo>
                  <a:close/>
                </a:path>
                <a:path w="12163425" h="6828790">
                  <a:moveTo>
                    <a:pt x="11370755" y="5469483"/>
                  </a:moveTo>
                  <a:lnTo>
                    <a:pt x="11368621" y="5467350"/>
                  </a:lnTo>
                  <a:lnTo>
                    <a:pt x="11363363" y="5467350"/>
                  </a:lnTo>
                  <a:lnTo>
                    <a:pt x="11361230" y="5469483"/>
                  </a:lnTo>
                  <a:lnTo>
                    <a:pt x="11361230" y="5503316"/>
                  </a:lnTo>
                  <a:lnTo>
                    <a:pt x="11363363" y="5505450"/>
                  </a:lnTo>
                  <a:lnTo>
                    <a:pt x="11368621" y="5505450"/>
                  </a:lnTo>
                  <a:lnTo>
                    <a:pt x="11370755" y="5503316"/>
                  </a:lnTo>
                  <a:lnTo>
                    <a:pt x="11370755" y="5469483"/>
                  </a:lnTo>
                  <a:close/>
                </a:path>
                <a:path w="12163425" h="6828790">
                  <a:moveTo>
                    <a:pt x="11370755" y="5402808"/>
                  </a:moveTo>
                  <a:lnTo>
                    <a:pt x="11368621" y="5400675"/>
                  </a:lnTo>
                  <a:lnTo>
                    <a:pt x="11363363" y="5400675"/>
                  </a:lnTo>
                  <a:lnTo>
                    <a:pt x="11361230" y="5402808"/>
                  </a:lnTo>
                  <a:lnTo>
                    <a:pt x="11361230" y="5436641"/>
                  </a:lnTo>
                  <a:lnTo>
                    <a:pt x="11363363" y="5438775"/>
                  </a:lnTo>
                  <a:lnTo>
                    <a:pt x="11368621" y="5438775"/>
                  </a:lnTo>
                  <a:lnTo>
                    <a:pt x="11370755" y="5436641"/>
                  </a:lnTo>
                  <a:lnTo>
                    <a:pt x="11370755" y="5402808"/>
                  </a:lnTo>
                  <a:close/>
                </a:path>
                <a:path w="12163425" h="6828790">
                  <a:moveTo>
                    <a:pt x="11370755" y="5336133"/>
                  </a:moveTo>
                  <a:lnTo>
                    <a:pt x="11368621" y="5334000"/>
                  </a:lnTo>
                  <a:lnTo>
                    <a:pt x="11363363" y="5334000"/>
                  </a:lnTo>
                  <a:lnTo>
                    <a:pt x="11361230" y="5336133"/>
                  </a:lnTo>
                  <a:lnTo>
                    <a:pt x="11361230" y="5369966"/>
                  </a:lnTo>
                  <a:lnTo>
                    <a:pt x="11363363" y="5372100"/>
                  </a:lnTo>
                  <a:lnTo>
                    <a:pt x="11368621" y="5372100"/>
                  </a:lnTo>
                  <a:lnTo>
                    <a:pt x="11370755" y="5369966"/>
                  </a:lnTo>
                  <a:lnTo>
                    <a:pt x="11370755" y="5336133"/>
                  </a:lnTo>
                  <a:close/>
                </a:path>
                <a:path w="12163425" h="6828790">
                  <a:moveTo>
                    <a:pt x="11370755" y="5269458"/>
                  </a:moveTo>
                  <a:lnTo>
                    <a:pt x="11368621" y="5267325"/>
                  </a:lnTo>
                  <a:lnTo>
                    <a:pt x="11363363" y="5267325"/>
                  </a:lnTo>
                  <a:lnTo>
                    <a:pt x="11361230" y="5269458"/>
                  </a:lnTo>
                  <a:lnTo>
                    <a:pt x="11361230" y="5303291"/>
                  </a:lnTo>
                  <a:lnTo>
                    <a:pt x="11363363" y="5305425"/>
                  </a:lnTo>
                  <a:lnTo>
                    <a:pt x="11368621" y="5305425"/>
                  </a:lnTo>
                  <a:lnTo>
                    <a:pt x="11370755" y="5303291"/>
                  </a:lnTo>
                  <a:lnTo>
                    <a:pt x="11370755" y="5269458"/>
                  </a:lnTo>
                  <a:close/>
                </a:path>
                <a:path w="12163425" h="6828790">
                  <a:moveTo>
                    <a:pt x="11370755" y="5202796"/>
                  </a:moveTo>
                  <a:lnTo>
                    <a:pt x="11368621" y="5200650"/>
                  </a:lnTo>
                  <a:lnTo>
                    <a:pt x="11363363" y="5200650"/>
                  </a:lnTo>
                  <a:lnTo>
                    <a:pt x="11361230" y="5202796"/>
                  </a:lnTo>
                  <a:lnTo>
                    <a:pt x="11361230" y="5236616"/>
                  </a:lnTo>
                  <a:lnTo>
                    <a:pt x="11363363" y="5238750"/>
                  </a:lnTo>
                  <a:lnTo>
                    <a:pt x="11368621" y="5238750"/>
                  </a:lnTo>
                  <a:lnTo>
                    <a:pt x="11370755" y="5236616"/>
                  </a:lnTo>
                  <a:lnTo>
                    <a:pt x="11370755" y="5202796"/>
                  </a:lnTo>
                  <a:close/>
                </a:path>
                <a:path w="12163425" h="6828790">
                  <a:moveTo>
                    <a:pt x="11370755" y="5136108"/>
                  </a:moveTo>
                  <a:lnTo>
                    <a:pt x="11368621" y="5133975"/>
                  </a:lnTo>
                  <a:lnTo>
                    <a:pt x="11363363" y="5133975"/>
                  </a:lnTo>
                  <a:lnTo>
                    <a:pt x="11361230" y="5136108"/>
                  </a:lnTo>
                  <a:lnTo>
                    <a:pt x="11361230" y="5169941"/>
                  </a:lnTo>
                  <a:lnTo>
                    <a:pt x="11363363" y="5172075"/>
                  </a:lnTo>
                  <a:lnTo>
                    <a:pt x="11368621" y="5172075"/>
                  </a:lnTo>
                  <a:lnTo>
                    <a:pt x="11370755" y="5169941"/>
                  </a:lnTo>
                  <a:lnTo>
                    <a:pt x="11370755" y="5136108"/>
                  </a:lnTo>
                  <a:close/>
                </a:path>
                <a:path w="12163425" h="6828790">
                  <a:moveTo>
                    <a:pt x="11370755" y="5069433"/>
                  </a:moveTo>
                  <a:lnTo>
                    <a:pt x="11368621" y="5067300"/>
                  </a:lnTo>
                  <a:lnTo>
                    <a:pt x="11363363" y="5067300"/>
                  </a:lnTo>
                  <a:lnTo>
                    <a:pt x="11361230" y="5069433"/>
                  </a:lnTo>
                  <a:lnTo>
                    <a:pt x="11361230" y="5103266"/>
                  </a:lnTo>
                  <a:lnTo>
                    <a:pt x="11363363" y="5105400"/>
                  </a:lnTo>
                  <a:lnTo>
                    <a:pt x="11368621" y="5105400"/>
                  </a:lnTo>
                  <a:lnTo>
                    <a:pt x="11370755" y="5103266"/>
                  </a:lnTo>
                  <a:lnTo>
                    <a:pt x="11370755" y="5069433"/>
                  </a:lnTo>
                  <a:close/>
                </a:path>
                <a:path w="12163425" h="6828790">
                  <a:moveTo>
                    <a:pt x="11370755" y="5002758"/>
                  </a:moveTo>
                  <a:lnTo>
                    <a:pt x="11368621" y="5000625"/>
                  </a:lnTo>
                  <a:lnTo>
                    <a:pt x="11363363" y="5000625"/>
                  </a:lnTo>
                  <a:lnTo>
                    <a:pt x="11361230" y="5002758"/>
                  </a:lnTo>
                  <a:lnTo>
                    <a:pt x="11361230" y="5036591"/>
                  </a:lnTo>
                  <a:lnTo>
                    <a:pt x="11363363" y="5038725"/>
                  </a:lnTo>
                  <a:lnTo>
                    <a:pt x="11368621" y="5038725"/>
                  </a:lnTo>
                  <a:lnTo>
                    <a:pt x="11370755" y="5036591"/>
                  </a:lnTo>
                  <a:lnTo>
                    <a:pt x="11370755" y="5002758"/>
                  </a:lnTo>
                  <a:close/>
                </a:path>
                <a:path w="12163425" h="6828790">
                  <a:moveTo>
                    <a:pt x="11370755" y="4936083"/>
                  </a:moveTo>
                  <a:lnTo>
                    <a:pt x="11368621" y="4933950"/>
                  </a:lnTo>
                  <a:lnTo>
                    <a:pt x="11363363" y="4933950"/>
                  </a:lnTo>
                  <a:lnTo>
                    <a:pt x="11361230" y="4936083"/>
                  </a:lnTo>
                  <a:lnTo>
                    <a:pt x="11361230" y="4969916"/>
                  </a:lnTo>
                  <a:lnTo>
                    <a:pt x="11363363" y="4972050"/>
                  </a:lnTo>
                  <a:lnTo>
                    <a:pt x="11368621" y="4972050"/>
                  </a:lnTo>
                  <a:lnTo>
                    <a:pt x="11370755" y="4969916"/>
                  </a:lnTo>
                  <a:lnTo>
                    <a:pt x="11370755" y="4936083"/>
                  </a:lnTo>
                  <a:close/>
                </a:path>
                <a:path w="12163425" h="6828790">
                  <a:moveTo>
                    <a:pt x="11370755" y="4869408"/>
                  </a:moveTo>
                  <a:lnTo>
                    <a:pt x="11368621" y="4867275"/>
                  </a:lnTo>
                  <a:lnTo>
                    <a:pt x="11363363" y="4867275"/>
                  </a:lnTo>
                  <a:lnTo>
                    <a:pt x="11361230" y="4869408"/>
                  </a:lnTo>
                  <a:lnTo>
                    <a:pt x="11361230" y="4903241"/>
                  </a:lnTo>
                  <a:lnTo>
                    <a:pt x="11363363" y="4905375"/>
                  </a:lnTo>
                  <a:lnTo>
                    <a:pt x="11368621" y="4905375"/>
                  </a:lnTo>
                  <a:lnTo>
                    <a:pt x="11370755" y="4903241"/>
                  </a:lnTo>
                  <a:lnTo>
                    <a:pt x="11370755" y="4869408"/>
                  </a:lnTo>
                  <a:close/>
                </a:path>
                <a:path w="12163425" h="6828790">
                  <a:moveTo>
                    <a:pt x="11370755" y="4802733"/>
                  </a:moveTo>
                  <a:lnTo>
                    <a:pt x="11368621" y="4800600"/>
                  </a:lnTo>
                  <a:lnTo>
                    <a:pt x="11363363" y="4800600"/>
                  </a:lnTo>
                  <a:lnTo>
                    <a:pt x="11361230" y="4802733"/>
                  </a:lnTo>
                  <a:lnTo>
                    <a:pt x="11361230" y="4836566"/>
                  </a:lnTo>
                  <a:lnTo>
                    <a:pt x="11363363" y="4838700"/>
                  </a:lnTo>
                  <a:lnTo>
                    <a:pt x="11368621" y="4838700"/>
                  </a:lnTo>
                  <a:lnTo>
                    <a:pt x="11370755" y="4836566"/>
                  </a:lnTo>
                  <a:lnTo>
                    <a:pt x="11370755" y="4802733"/>
                  </a:lnTo>
                  <a:close/>
                </a:path>
                <a:path w="12163425" h="6828790">
                  <a:moveTo>
                    <a:pt x="11370755" y="4736058"/>
                  </a:moveTo>
                  <a:lnTo>
                    <a:pt x="11368621" y="4733925"/>
                  </a:lnTo>
                  <a:lnTo>
                    <a:pt x="11363363" y="4733925"/>
                  </a:lnTo>
                  <a:lnTo>
                    <a:pt x="11361230" y="4736058"/>
                  </a:lnTo>
                  <a:lnTo>
                    <a:pt x="11361230" y="4769891"/>
                  </a:lnTo>
                  <a:lnTo>
                    <a:pt x="11363363" y="4772025"/>
                  </a:lnTo>
                  <a:lnTo>
                    <a:pt x="11368621" y="4772025"/>
                  </a:lnTo>
                  <a:lnTo>
                    <a:pt x="11370755" y="4769891"/>
                  </a:lnTo>
                  <a:lnTo>
                    <a:pt x="11370755" y="4736058"/>
                  </a:lnTo>
                  <a:close/>
                </a:path>
                <a:path w="12163425" h="6828790">
                  <a:moveTo>
                    <a:pt x="11370755" y="4669383"/>
                  </a:moveTo>
                  <a:lnTo>
                    <a:pt x="11368621" y="4667250"/>
                  </a:lnTo>
                  <a:lnTo>
                    <a:pt x="11363363" y="4667250"/>
                  </a:lnTo>
                  <a:lnTo>
                    <a:pt x="11361230" y="4669383"/>
                  </a:lnTo>
                  <a:lnTo>
                    <a:pt x="11361230" y="4703216"/>
                  </a:lnTo>
                  <a:lnTo>
                    <a:pt x="11363363" y="4705350"/>
                  </a:lnTo>
                  <a:lnTo>
                    <a:pt x="11368621" y="4705350"/>
                  </a:lnTo>
                  <a:lnTo>
                    <a:pt x="11370755" y="4703216"/>
                  </a:lnTo>
                  <a:lnTo>
                    <a:pt x="11370755" y="4669383"/>
                  </a:lnTo>
                  <a:close/>
                </a:path>
                <a:path w="12163425" h="6828790">
                  <a:moveTo>
                    <a:pt x="11370755" y="4602708"/>
                  </a:moveTo>
                  <a:lnTo>
                    <a:pt x="11368621" y="4600575"/>
                  </a:lnTo>
                  <a:lnTo>
                    <a:pt x="11363363" y="4600575"/>
                  </a:lnTo>
                  <a:lnTo>
                    <a:pt x="11361230" y="4602708"/>
                  </a:lnTo>
                  <a:lnTo>
                    <a:pt x="11361230" y="4636541"/>
                  </a:lnTo>
                  <a:lnTo>
                    <a:pt x="11363363" y="4638675"/>
                  </a:lnTo>
                  <a:lnTo>
                    <a:pt x="11368621" y="4638675"/>
                  </a:lnTo>
                  <a:lnTo>
                    <a:pt x="11370755" y="4636541"/>
                  </a:lnTo>
                  <a:lnTo>
                    <a:pt x="11370755" y="4602708"/>
                  </a:lnTo>
                  <a:close/>
                </a:path>
                <a:path w="12163425" h="6828790">
                  <a:moveTo>
                    <a:pt x="11370755" y="4536033"/>
                  </a:moveTo>
                  <a:lnTo>
                    <a:pt x="11368621" y="4533900"/>
                  </a:lnTo>
                  <a:lnTo>
                    <a:pt x="11363363" y="4533900"/>
                  </a:lnTo>
                  <a:lnTo>
                    <a:pt x="11361230" y="4536033"/>
                  </a:lnTo>
                  <a:lnTo>
                    <a:pt x="11361230" y="4569866"/>
                  </a:lnTo>
                  <a:lnTo>
                    <a:pt x="11363363" y="4572000"/>
                  </a:lnTo>
                  <a:lnTo>
                    <a:pt x="11368621" y="4572000"/>
                  </a:lnTo>
                  <a:lnTo>
                    <a:pt x="11370755" y="4569866"/>
                  </a:lnTo>
                  <a:lnTo>
                    <a:pt x="11370755" y="4536033"/>
                  </a:lnTo>
                  <a:close/>
                </a:path>
                <a:path w="12163425" h="6828790">
                  <a:moveTo>
                    <a:pt x="11370755" y="4469358"/>
                  </a:moveTo>
                  <a:lnTo>
                    <a:pt x="11368621" y="4467225"/>
                  </a:lnTo>
                  <a:lnTo>
                    <a:pt x="11363363" y="4467225"/>
                  </a:lnTo>
                  <a:lnTo>
                    <a:pt x="11361230" y="4469358"/>
                  </a:lnTo>
                  <a:lnTo>
                    <a:pt x="11361230" y="4503191"/>
                  </a:lnTo>
                  <a:lnTo>
                    <a:pt x="11363363" y="4505325"/>
                  </a:lnTo>
                  <a:lnTo>
                    <a:pt x="11368621" y="4505325"/>
                  </a:lnTo>
                  <a:lnTo>
                    <a:pt x="11370755" y="4503191"/>
                  </a:lnTo>
                  <a:lnTo>
                    <a:pt x="11370755" y="4469358"/>
                  </a:lnTo>
                  <a:close/>
                </a:path>
                <a:path w="12163425" h="6828790">
                  <a:moveTo>
                    <a:pt x="11370755" y="4402683"/>
                  </a:moveTo>
                  <a:lnTo>
                    <a:pt x="11368621" y="4400550"/>
                  </a:lnTo>
                  <a:lnTo>
                    <a:pt x="11363363" y="4400550"/>
                  </a:lnTo>
                  <a:lnTo>
                    <a:pt x="11361230" y="4402683"/>
                  </a:lnTo>
                  <a:lnTo>
                    <a:pt x="11361230" y="4436516"/>
                  </a:lnTo>
                  <a:lnTo>
                    <a:pt x="11363363" y="4438650"/>
                  </a:lnTo>
                  <a:lnTo>
                    <a:pt x="11368621" y="4438650"/>
                  </a:lnTo>
                  <a:lnTo>
                    <a:pt x="11370755" y="4436516"/>
                  </a:lnTo>
                  <a:lnTo>
                    <a:pt x="11370755" y="4402683"/>
                  </a:lnTo>
                  <a:close/>
                </a:path>
                <a:path w="12163425" h="6828790">
                  <a:moveTo>
                    <a:pt x="11370755" y="4336008"/>
                  </a:moveTo>
                  <a:lnTo>
                    <a:pt x="11368621" y="4333875"/>
                  </a:lnTo>
                  <a:lnTo>
                    <a:pt x="11363363" y="4333875"/>
                  </a:lnTo>
                  <a:lnTo>
                    <a:pt x="11361230" y="4336008"/>
                  </a:lnTo>
                  <a:lnTo>
                    <a:pt x="11361230" y="4369841"/>
                  </a:lnTo>
                  <a:lnTo>
                    <a:pt x="11363363" y="4371975"/>
                  </a:lnTo>
                  <a:lnTo>
                    <a:pt x="11368621" y="4371975"/>
                  </a:lnTo>
                  <a:lnTo>
                    <a:pt x="11370755" y="4369841"/>
                  </a:lnTo>
                  <a:lnTo>
                    <a:pt x="11370755" y="4336008"/>
                  </a:lnTo>
                  <a:close/>
                </a:path>
                <a:path w="12163425" h="6828790">
                  <a:moveTo>
                    <a:pt x="11370755" y="4269333"/>
                  </a:moveTo>
                  <a:lnTo>
                    <a:pt x="11368621" y="4267200"/>
                  </a:lnTo>
                  <a:lnTo>
                    <a:pt x="11363363" y="4267200"/>
                  </a:lnTo>
                  <a:lnTo>
                    <a:pt x="11361230" y="4269333"/>
                  </a:lnTo>
                  <a:lnTo>
                    <a:pt x="11361230" y="4303166"/>
                  </a:lnTo>
                  <a:lnTo>
                    <a:pt x="11363363" y="4305300"/>
                  </a:lnTo>
                  <a:lnTo>
                    <a:pt x="11368621" y="4305300"/>
                  </a:lnTo>
                  <a:lnTo>
                    <a:pt x="11370755" y="4303166"/>
                  </a:lnTo>
                  <a:lnTo>
                    <a:pt x="11370755" y="4269333"/>
                  </a:lnTo>
                  <a:close/>
                </a:path>
                <a:path w="12163425" h="6828790">
                  <a:moveTo>
                    <a:pt x="11370755" y="4202658"/>
                  </a:moveTo>
                  <a:lnTo>
                    <a:pt x="11368621" y="4200525"/>
                  </a:lnTo>
                  <a:lnTo>
                    <a:pt x="11363363" y="4200525"/>
                  </a:lnTo>
                  <a:lnTo>
                    <a:pt x="11361230" y="4202658"/>
                  </a:lnTo>
                  <a:lnTo>
                    <a:pt x="11361230" y="4236491"/>
                  </a:lnTo>
                  <a:lnTo>
                    <a:pt x="11363363" y="4238625"/>
                  </a:lnTo>
                  <a:lnTo>
                    <a:pt x="11368621" y="4238625"/>
                  </a:lnTo>
                  <a:lnTo>
                    <a:pt x="11370755" y="4236491"/>
                  </a:lnTo>
                  <a:lnTo>
                    <a:pt x="11370755" y="4202658"/>
                  </a:lnTo>
                  <a:close/>
                </a:path>
                <a:path w="12163425" h="6828790">
                  <a:moveTo>
                    <a:pt x="11370755" y="4135983"/>
                  </a:moveTo>
                  <a:lnTo>
                    <a:pt x="11368621" y="4133850"/>
                  </a:lnTo>
                  <a:lnTo>
                    <a:pt x="11363363" y="4133850"/>
                  </a:lnTo>
                  <a:lnTo>
                    <a:pt x="11361230" y="4135983"/>
                  </a:lnTo>
                  <a:lnTo>
                    <a:pt x="11361230" y="4169816"/>
                  </a:lnTo>
                  <a:lnTo>
                    <a:pt x="11363363" y="4171950"/>
                  </a:lnTo>
                  <a:lnTo>
                    <a:pt x="11368621" y="4171950"/>
                  </a:lnTo>
                  <a:lnTo>
                    <a:pt x="11370755" y="4169816"/>
                  </a:lnTo>
                  <a:lnTo>
                    <a:pt x="11370755" y="4135983"/>
                  </a:lnTo>
                  <a:close/>
                </a:path>
                <a:path w="12163425" h="6828790">
                  <a:moveTo>
                    <a:pt x="11370755" y="4069308"/>
                  </a:moveTo>
                  <a:lnTo>
                    <a:pt x="11368621" y="4067175"/>
                  </a:lnTo>
                  <a:lnTo>
                    <a:pt x="11363363" y="4067175"/>
                  </a:lnTo>
                  <a:lnTo>
                    <a:pt x="11361230" y="4069308"/>
                  </a:lnTo>
                  <a:lnTo>
                    <a:pt x="11361230" y="4103141"/>
                  </a:lnTo>
                  <a:lnTo>
                    <a:pt x="11363363" y="4105275"/>
                  </a:lnTo>
                  <a:lnTo>
                    <a:pt x="11368621" y="4105275"/>
                  </a:lnTo>
                  <a:lnTo>
                    <a:pt x="11370755" y="4103141"/>
                  </a:lnTo>
                  <a:lnTo>
                    <a:pt x="11370755" y="4069308"/>
                  </a:lnTo>
                  <a:close/>
                </a:path>
                <a:path w="12163425" h="6828790">
                  <a:moveTo>
                    <a:pt x="11370755" y="4002633"/>
                  </a:moveTo>
                  <a:lnTo>
                    <a:pt x="11368621" y="4000500"/>
                  </a:lnTo>
                  <a:lnTo>
                    <a:pt x="11363363" y="4000500"/>
                  </a:lnTo>
                  <a:lnTo>
                    <a:pt x="11361230" y="4002633"/>
                  </a:lnTo>
                  <a:lnTo>
                    <a:pt x="11361230" y="4036466"/>
                  </a:lnTo>
                  <a:lnTo>
                    <a:pt x="11363363" y="4038600"/>
                  </a:lnTo>
                  <a:lnTo>
                    <a:pt x="11368621" y="4038600"/>
                  </a:lnTo>
                  <a:lnTo>
                    <a:pt x="11370755" y="4036466"/>
                  </a:lnTo>
                  <a:lnTo>
                    <a:pt x="11370755" y="4002633"/>
                  </a:lnTo>
                  <a:close/>
                </a:path>
                <a:path w="12163425" h="6828790">
                  <a:moveTo>
                    <a:pt x="11370755" y="3935958"/>
                  </a:moveTo>
                  <a:lnTo>
                    <a:pt x="11368621" y="3933825"/>
                  </a:lnTo>
                  <a:lnTo>
                    <a:pt x="11363363" y="3933825"/>
                  </a:lnTo>
                  <a:lnTo>
                    <a:pt x="11361230" y="3935958"/>
                  </a:lnTo>
                  <a:lnTo>
                    <a:pt x="11361230" y="3969791"/>
                  </a:lnTo>
                  <a:lnTo>
                    <a:pt x="11363363" y="3971925"/>
                  </a:lnTo>
                  <a:lnTo>
                    <a:pt x="11368621" y="3971925"/>
                  </a:lnTo>
                  <a:lnTo>
                    <a:pt x="11370755" y="3969791"/>
                  </a:lnTo>
                  <a:lnTo>
                    <a:pt x="11370755" y="3935958"/>
                  </a:lnTo>
                  <a:close/>
                </a:path>
                <a:path w="12163425" h="6828790">
                  <a:moveTo>
                    <a:pt x="11370755" y="3869283"/>
                  </a:moveTo>
                  <a:lnTo>
                    <a:pt x="11368621" y="3867150"/>
                  </a:lnTo>
                  <a:lnTo>
                    <a:pt x="11363363" y="3867150"/>
                  </a:lnTo>
                  <a:lnTo>
                    <a:pt x="11361230" y="3869283"/>
                  </a:lnTo>
                  <a:lnTo>
                    <a:pt x="11361230" y="3903116"/>
                  </a:lnTo>
                  <a:lnTo>
                    <a:pt x="11363363" y="3905250"/>
                  </a:lnTo>
                  <a:lnTo>
                    <a:pt x="11368621" y="3905250"/>
                  </a:lnTo>
                  <a:lnTo>
                    <a:pt x="11370755" y="3903116"/>
                  </a:lnTo>
                  <a:lnTo>
                    <a:pt x="11370755" y="3869283"/>
                  </a:lnTo>
                  <a:close/>
                </a:path>
                <a:path w="12163425" h="6828790">
                  <a:moveTo>
                    <a:pt x="11370755" y="3802608"/>
                  </a:moveTo>
                  <a:lnTo>
                    <a:pt x="11368621" y="3800475"/>
                  </a:lnTo>
                  <a:lnTo>
                    <a:pt x="11363363" y="3800475"/>
                  </a:lnTo>
                  <a:lnTo>
                    <a:pt x="11361230" y="3802608"/>
                  </a:lnTo>
                  <a:lnTo>
                    <a:pt x="11361230" y="3836441"/>
                  </a:lnTo>
                  <a:lnTo>
                    <a:pt x="11363363" y="3838575"/>
                  </a:lnTo>
                  <a:lnTo>
                    <a:pt x="11368621" y="3838575"/>
                  </a:lnTo>
                  <a:lnTo>
                    <a:pt x="11370755" y="3836441"/>
                  </a:lnTo>
                  <a:lnTo>
                    <a:pt x="11370755" y="3802608"/>
                  </a:lnTo>
                  <a:close/>
                </a:path>
                <a:path w="12163425" h="6828790">
                  <a:moveTo>
                    <a:pt x="11370755" y="3735933"/>
                  </a:moveTo>
                  <a:lnTo>
                    <a:pt x="11368621" y="3733800"/>
                  </a:lnTo>
                  <a:lnTo>
                    <a:pt x="11363363" y="3733800"/>
                  </a:lnTo>
                  <a:lnTo>
                    <a:pt x="11361230" y="3735933"/>
                  </a:lnTo>
                  <a:lnTo>
                    <a:pt x="11361230" y="3769766"/>
                  </a:lnTo>
                  <a:lnTo>
                    <a:pt x="11363363" y="3771900"/>
                  </a:lnTo>
                  <a:lnTo>
                    <a:pt x="11368621" y="3771900"/>
                  </a:lnTo>
                  <a:lnTo>
                    <a:pt x="11370755" y="3769766"/>
                  </a:lnTo>
                  <a:lnTo>
                    <a:pt x="11370755" y="3735933"/>
                  </a:lnTo>
                  <a:close/>
                </a:path>
                <a:path w="12163425" h="6828790">
                  <a:moveTo>
                    <a:pt x="11370755" y="3669258"/>
                  </a:moveTo>
                  <a:lnTo>
                    <a:pt x="11368621" y="3667125"/>
                  </a:lnTo>
                  <a:lnTo>
                    <a:pt x="11363363" y="3667125"/>
                  </a:lnTo>
                  <a:lnTo>
                    <a:pt x="11361230" y="3669258"/>
                  </a:lnTo>
                  <a:lnTo>
                    <a:pt x="11361230" y="3703091"/>
                  </a:lnTo>
                  <a:lnTo>
                    <a:pt x="11363363" y="3705225"/>
                  </a:lnTo>
                  <a:lnTo>
                    <a:pt x="11368621" y="3705225"/>
                  </a:lnTo>
                  <a:lnTo>
                    <a:pt x="11370755" y="3703091"/>
                  </a:lnTo>
                  <a:lnTo>
                    <a:pt x="11370755" y="3669258"/>
                  </a:lnTo>
                  <a:close/>
                </a:path>
                <a:path w="12163425" h="6828790">
                  <a:moveTo>
                    <a:pt x="11370755" y="3602583"/>
                  </a:moveTo>
                  <a:lnTo>
                    <a:pt x="11368621" y="3600450"/>
                  </a:lnTo>
                  <a:lnTo>
                    <a:pt x="11363363" y="3600450"/>
                  </a:lnTo>
                  <a:lnTo>
                    <a:pt x="11361230" y="3602583"/>
                  </a:lnTo>
                  <a:lnTo>
                    <a:pt x="11361230" y="3636416"/>
                  </a:lnTo>
                  <a:lnTo>
                    <a:pt x="11363363" y="3638550"/>
                  </a:lnTo>
                  <a:lnTo>
                    <a:pt x="11368621" y="3638550"/>
                  </a:lnTo>
                  <a:lnTo>
                    <a:pt x="11370755" y="3636416"/>
                  </a:lnTo>
                  <a:lnTo>
                    <a:pt x="11370755" y="3602583"/>
                  </a:lnTo>
                  <a:close/>
                </a:path>
                <a:path w="12163425" h="6828790">
                  <a:moveTo>
                    <a:pt x="11370755" y="3535908"/>
                  </a:moveTo>
                  <a:lnTo>
                    <a:pt x="11368621" y="3533775"/>
                  </a:lnTo>
                  <a:lnTo>
                    <a:pt x="11363363" y="3533775"/>
                  </a:lnTo>
                  <a:lnTo>
                    <a:pt x="11361230" y="3535908"/>
                  </a:lnTo>
                  <a:lnTo>
                    <a:pt x="11361230" y="3569741"/>
                  </a:lnTo>
                  <a:lnTo>
                    <a:pt x="11363363" y="3571875"/>
                  </a:lnTo>
                  <a:lnTo>
                    <a:pt x="11368621" y="3571875"/>
                  </a:lnTo>
                  <a:lnTo>
                    <a:pt x="11370755" y="3569741"/>
                  </a:lnTo>
                  <a:lnTo>
                    <a:pt x="11370755" y="3535908"/>
                  </a:lnTo>
                  <a:close/>
                </a:path>
                <a:path w="12163425" h="6828790">
                  <a:moveTo>
                    <a:pt x="11370755" y="3469233"/>
                  </a:moveTo>
                  <a:lnTo>
                    <a:pt x="11368621" y="3467100"/>
                  </a:lnTo>
                  <a:lnTo>
                    <a:pt x="11363363" y="3467100"/>
                  </a:lnTo>
                  <a:lnTo>
                    <a:pt x="11361230" y="3469233"/>
                  </a:lnTo>
                  <a:lnTo>
                    <a:pt x="11361230" y="3503066"/>
                  </a:lnTo>
                  <a:lnTo>
                    <a:pt x="11363363" y="3505200"/>
                  </a:lnTo>
                  <a:lnTo>
                    <a:pt x="11368621" y="3505200"/>
                  </a:lnTo>
                  <a:lnTo>
                    <a:pt x="11370755" y="3503066"/>
                  </a:lnTo>
                  <a:lnTo>
                    <a:pt x="11370755" y="3469233"/>
                  </a:lnTo>
                  <a:close/>
                </a:path>
                <a:path w="12163425" h="6828790">
                  <a:moveTo>
                    <a:pt x="11370755" y="3402558"/>
                  </a:moveTo>
                  <a:lnTo>
                    <a:pt x="11368621" y="3400425"/>
                  </a:lnTo>
                  <a:lnTo>
                    <a:pt x="11363363" y="3400425"/>
                  </a:lnTo>
                  <a:lnTo>
                    <a:pt x="11361230" y="3402558"/>
                  </a:lnTo>
                  <a:lnTo>
                    <a:pt x="11361230" y="3436391"/>
                  </a:lnTo>
                  <a:lnTo>
                    <a:pt x="11363363" y="3438525"/>
                  </a:lnTo>
                  <a:lnTo>
                    <a:pt x="11368621" y="3438525"/>
                  </a:lnTo>
                  <a:lnTo>
                    <a:pt x="11370755" y="3436391"/>
                  </a:lnTo>
                  <a:lnTo>
                    <a:pt x="11370755" y="3402558"/>
                  </a:lnTo>
                  <a:close/>
                </a:path>
                <a:path w="12163425" h="6828790">
                  <a:moveTo>
                    <a:pt x="11370755" y="3335883"/>
                  </a:moveTo>
                  <a:lnTo>
                    <a:pt x="11368621" y="3333750"/>
                  </a:lnTo>
                  <a:lnTo>
                    <a:pt x="11363363" y="3333750"/>
                  </a:lnTo>
                  <a:lnTo>
                    <a:pt x="11361230" y="3335883"/>
                  </a:lnTo>
                  <a:lnTo>
                    <a:pt x="11361230" y="3369716"/>
                  </a:lnTo>
                  <a:lnTo>
                    <a:pt x="11363363" y="3371850"/>
                  </a:lnTo>
                  <a:lnTo>
                    <a:pt x="11368621" y="3371850"/>
                  </a:lnTo>
                  <a:lnTo>
                    <a:pt x="11370755" y="3369716"/>
                  </a:lnTo>
                  <a:lnTo>
                    <a:pt x="11370755" y="3335883"/>
                  </a:lnTo>
                  <a:close/>
                </a:path>
                <a:path w="12163425" h="6828790">
                  <a:moveTo>
                    <a:pt x="11370755" y="3269208"/>
                  </a:moveTo>
                  <a:lnTo>
                    <a:pt x="11368621" y="3267075"/>
                  </a:lnTo>
                  <a:lnTo>
                    <a:pt x="11363363" y="3267075"/>
                  </a:lnTo>
                  <a:lnTo>
                    <a:pt x="11361230" y="3269208"/>
                  </a:lnTo>
                  <a:lnTo>
                    <a:pt x="11361230" y="3303041"/>
                  </a:lnTo>
                  <a:lnTo>
                    <a:pt x="11363363" y="3305175"/>
                  </a:lnTo>
                  <a:lnTo>
                    <a:pt x="11368621" y="3305175"/>
                  </a:lnTo>
                  <a:lnTo>
                    <a:pt x="11370755" y="3303041"/>
                  </a:lnTo>
                  <a:lnTo>
                    <a:pt x="11370755" y="3269208"/>
                  </a:lnTo>
                  <a:close/>
                </a:path>
                <a:path w="12163425" h="6828790">
                  <a:moveTo>
                    <a:pt x="11370755" y="3202533"/>
                  </a:moveTo>
                  <a:lnTo>
                    <a:pt x="11368621" y="3200400"/>
                  </a:lnTo>
                  <a:lnTo>
                    <a:pt x="11363363" y="3200400"/>
                  </a:lnTo>
                  <a:lnTo>
                    <a:pt x="11361230" y="3202533"/>
                  </a:lnTo>
                  <a:lnTo>
                    <a:pt x="11361230" y="3236366"/>
                  </a:lnTo>
                  <a:lnTo>
                    <a:pt x="11363363" y="3238500"/>
                  </a:lnTo>
                  <a:lnTo>
                    <a:pt x="11368621" y="3238500"/>
                  </a:lnTo>
                  <a:lnTo>
                    <a:pt x="11370755" y="3236366"/>
                  </a:lnTo>
                  <a:lnTo>
                    <a:pt x="11370755" y="3202533"/>
                  </a:lnTo>
                  <a:close/>
                </a:path>
                <a:path w="12163425" h="6828790">
                  <a:moveTo>
                    <a:pt x="11370755" y="3135858"/>
                  </a:moveTo>
                  <a:lnTo>
                    <a:pt x="11368621" y="3133725"/>
                  </a:lnTo>
                  <a:lnTo>
                    <a:pt x="11363363" y="3133725"/>
                  </a:lnTo>
                  <a:lnTo>
                    <a:pt x="11361230" y="3135858"/>
                  </a:lnTo>
                  <a:lnTo>
                    <a:pt x="11361230" y="3169691"/>
                  </a:lnTo>
                  <a:lnTo>
                    <a:pt x="11363363" y="3171825"/>
                  </a:lnTo>
                  <a:lnTo>
                    <a:pt x="11368621" y="3171825"/>
                  </a:lnTo>
                  <a:lnTo>
                    <a:pt x="11370755" y="3169691"/>
                  </a:lnTo>
                  <a:lnTo>
                    <a:pt x="11370755" y="3135858"/>
                  </a:lnTo>
                  <a:close/>
                </a:path>
                <a:path w="12163425" h="6828790">
                  <a:moveTo>
                    <a:pt x="11370755" y="3069183"/>
                  </a:moveTo>
                  <a:lnTo>
                    <a:pt x="11368621" y="3067050"/>
                  </a:lnTo>
                  <a:lnTo>
                    <a:pt x="11363363" y="3067050"/>
                  </a:lnTo>
                  <a:lnTo>
                    <a:pt x="11361230" y="3069183"/>
                  </a:lnTo>
                  <a:lnTo>
                    <a:pt x="11361230" y="3103016"/>
                  </a:lnTo>
                  <a:lnTo>
                    <a:pt x="11363363" y="3105150"/>
                  </a:lnTo>
                  <a:lnTo>
                    <a:pt x="11368621" y="3105150"/>
                  </a:lnTo>
                  <a:lnTo>
                    <a:pt x="11370755" y="3103016"/>
                  </a:lnTo>
                  <a:lnTo>
                    <a:pt x="11370755" y="3069183"/>
                  </a:lnTo>
                  <a:close/>
                </a:path>
                <a:path w="12163425" h="6828790">
                  <a:moveTo>
                    <a:pt x="11370755" y="3002508"/>
                  </a:moveTo>
                  <a:lnTo>
                    <a:pt x="11368621" y="3000375"/>
                  </a:lnTo>
                  <a:lnTo>
                    <a:pt x="11363363" y="3000375"/>
                  </a:lnTo>
                  <a:lnTo>
                    <a:pt x="11361230" y="3002508"/>
                  </a:lnTo>
                  <a:lnTo>
                    <a:pt x="11361230" y="3036341"/>
                  </a:lnTo>
                  <a:lnTo>
                    <a:pt x="11363363" y="3038475"/>
                  </a:lnTo>
                  <a:lnTo>
                    <a:pt x="11368621" y="3038475"/>
                  </a:lnTo>
                  <a:lnTo>
                    <a:pt x="11370755" y="3036341"/>
                  </a:lnTo>
                  <a:lnTo>
                    <a:pt x="11370755" y="3002508"/>
                  </a:lnTo>
                  <a:close/>
                </a:path>
                <a:path w="12163425" h="6828790">
                  <a:moveTo>
                    <a:pt x="11370755" y="2935833"/>
                  </a:moveTo>
                  <a:lnTo>
                    <a:pt x="11368621" y="2933700"/>
                  </a:lnTo>
                  <a:lnTo>
                    <a:pt x="11363363" y="2933700"/>
                  </a:lnTo>
                  <a:lnTo>
                    <a:pt x="11361230" y="2935833"/>
                  </a:lnTo>
                  <a:lnTo>
                    <a:pt x="11361230" y="2969666"/>
                  </a:lnTo>
                  <a:lnTo>
                    <a:pt x="11363363" y="2971800"/>
                  </a:lnTo>
                  <a:lnTo>
                    <a:pt x="11368621" y="2971800"/>
                  </a:lnTo>
                  <a:lnTo>
                    <a:pt x="11370755" y="2969666"/>
                  </a:lnTo>
                  <a:lnTo>
                    <a:pt x="11370755" y="2935833"/>
                  </a:lnTo>
                  <a:close/>
                </a:path>
                <a:path w="12163425" h="6828790">
                  <a:moveTo>
                    <a:pt x="11370755" y="2869158"/>
                  </a:moveTo>
                  <a:lnTo>
                    <a:pt x="11368621" y="2867025"/>
                  </a:lnTo>
                  <a:lnTo>
                    <a:pt x="11363363" y="2867025"/>
                  </a:lnTo>
                  <a:lnTo>
                    <a:pt x="11361230" y="2869158"/>
                  </a:lnTo>
                  <a:lnTo>
                    <a:pt x="11361230" y="2902991"/>
                  </a:lnTo>
                  <a:lnTo>
                    <a:pt x="11363363" y="2905125"/>
                  </a:lnTo>
                  <a:lnTo>
                    <a:pt x="11368621" y="2905125"/>
                  </a:lnTo>
                  <a:lnTo>
                    <a:pt x="11370755" y="2902991"/>
                  </a:lnTo>
                  <a:lnTo>
                    <a:pt x="11370755" y="2869158"/>
                  </a:lnTo>
                  <a:close/>
                </a:path>
                <a:path w="12163425" h="6828790">
                  <a:moveTo>
                    <a:pt x="11370755" y="2802483"/>
                  </a:moveTo>
                  <a:lnTo>
                    <a:pt x="11368621" y="2800350"/>
                  </a:lnTo>
                  <a:lnTo>
                    <a:pt x="11363363" y="2800350"/>
                  </a:lnTo>
                  <a:lnTo>
                    <a:pt x="11361230" y="2802483"/>
                  </a:lnTo>
                  <a:lnTo>
                    <a:pt x="11361230" y="2836316"/>
                  </a:lnTo>
                  <a:lnTo>
                    <a:pt x="11363363" y="2838450"/>
                  </a:lnTo>
                  <a:lnTo>
                    <a:pt x="11368621" y="2838450"/>
                  </a:lnTo>
                  <a:lnTo>
                    <a:pt x="11370755" y="2836316"/>
                  </a:lnTo>
                  <a:lnTo>
                    <a:pt x="11370755" y="2802483"/>
                  </a:lnTo>
                  <a:close/>
                </a:path>
                <a:path w="12163425" h="6828790">
                  <a:moveTo>
                    <a:pt x="11370755" y="2735808"/>
                  </a:moveTo>
                  <a:lnTo>
                    <a:pt x="11368621" y="2733675"/>
                  </a:lnTo>
                  <a:lnTo>
                    <a:pt x="11363363" y="2733675"/>
                  </a:lnTo>
                  <a:lnTo>
                    <a:pt x="11361230" y="2735808"/>
                  </a:lnTo>
                  <a:lnTo>
                    <a:pt x="11361230" y="2769641"/>
                  </a:lnTo>
                  <a:lnTo>
                    <a:pt x="11363363" y="2771775"/>
                  </a:lnTo>
                  <a:lnTo>
                    <a:pt x="11368621" y="2771775"/>
                  </a:lnTo>
                  <a:lnTo>
                    <a:pt x="11370755" y="2769641"/>
                  </a:lnTo>
                  <a:lnTo>
                    <a:pt x="11370755" y="2735808"/>
                  </a:lnTo>
                  <a:close/>
                </a:path>
                <a:path w="12163425" h="6828790">
                  <a:moveTo>
                    <a:pt x="11370755" y="2669133"/>
                  </a:moveTo>
                  <a:lnTo>
                    <a:pt x="11368621" y="2667000"/>
                  </a:lnTo>
                  <a:lnTo>
                    <a:pt x="11363363" y="2667000"/>
                  </a:lnTo>
                  <a:lnTo>
                    <a:pt x="11361230" y="2669133"/>
                  </a:lnTo>
                  <a:lnTo>
                    <a:pt x="11361230" y="2702966"/>
                  </a:lnTo>
                  <a:lnTo>
                    <a:pt x="11363363" y="2705100"/>
                  </a:lnTo>
                  <a:lnTo>
                    <a:pt x="11368621" y="2705100"/>
                  </a:lnTo>
                  <a:lnTo>
                    <a:pt x="11370755" y="2702966"/>
                  </a:lnTo>
                  <a:lnTo>
                    <a:pt x="11370755" y="2669133"/>
                  </a:lnTo>
                  <a:close/>
                </a:path>
                <a:path w="12163425" h="6828790">
                  <a:moveTo>
                    <a:pt x="11370755" y="2602458"/>
                  </a:moveTo>
                  <a:lnTo>
                    <a:pt x="11368621" y="2600325"/>
                  </a:lnTo>
                  <a:lnTo>
                    <a:pt x="11363363" y="2600325"/>
                  </a:lnTo>
                  <a:lnTo>
                    <a:pt x="11361230" y="2602458"/>
                  </a:lnTo>
                  <a:lnTo>
                    <a:pt x="11361230" y="2636291"/>
                  </a:lnTo>
                  <a:lnTo>
                    <a:pt x="11363363" y="2638425"/>
                  </a:lnTo>
                  <a:lnTo>
                    <a:pt x="11368621" y="2638425"/>
                  </a:lnTo>
                  <a:lnTo>
                    <a:pt x="11370755" y="2636291"/>
                  </a:lnTo>
                  <a:lnTo>
                    <a:pt x="11370755" y="2602458"/>
                  </a:lnTo>
                  <a:close/>
                </a:path>
                <a:path w="12163425" h="6828790">
                  <a:moveTo>
                    <a:pt x="11370755" y="2535783"/>
                  </a:moveTo>
                  <a:lnTo>
                    <a:pt x="11368621" y="2533650"/>
                  </a:lnTo>
                  <a:lnTo>
                    <a:pt x="11363363" y="2533650"/>
                  </a:lnTo>
                  <a:lnTo>
                    <a:pt x="11361230" y="2535783"/>
                  </a:lnTo>
                  <a:lnTo>
                    <a:pt x="11361230" y="2569616"/>
                  </a:lnTo>
                  <a:lnTo>
                    <a:pt x="11363363" y="2571750"/>
                  </a:lnTo>
                  <a:lnTo>
                    <a:pt x="11368621" y="2571750"/>
                  </a:lnTo>
                  <a:lnTo>
                    <a:pt x="11370755" y="2569616"/>
                  </a:lnTo>
                  <a:lnTo>
                    <a:pt x="11370755" y="2535783"/>
                  </a:lnTo>
                  <a:close/>
                </a:path>
                <a:path w="12163425" h="6828790">
                  <a:moveTo>
                    <a:pt x="11370755" y="2469108"/>
                  </a:moveTo>
                  <a:lnTo>
                    <a:pt x="11368621" y="2466975"/>
                  </a:lnTo>
                  <a:lnTo>
                    <a:pt x="11363363" y="2466975"/>
                  </a:lnTo>
                  <a:lnTo>
                    <a:pt x="11361230" y="2469108"/>
                  </a:lnTo>
                  <a:lnTo>
                    <a:pt x="11361230" y="2502941"/>
                  </a:lnTo>
                  <a:lnTo>
                    <a:pt x="11363363" y="2505075"/>
                  </a:lnTo>
                  <a:lnTo>
                    <a:pt x="11368621" y="2505075"/>
                  </a:lnTo>
                  <a:lnTo>
                    <a:pt x="11370755" y="2502941"/>
                  </a:lnTo>
                  <a:lnTo>
                    <a:pt x="11370755" y="2469108"/>
                  </a:lnTo>
                  <a:close/>
                </a:path>
                <a:path w="12163425" h="6828790">
                  <a:moveTo>
                    <a:pt x="11370755" y="2402433"/>
                  </a:moveTo>
                  <a:lnTo>
                    <a:pt x="11368621" y="2400300"/>
                  </a:lnTo>
                  <a:lnTo>
                    <a:pt x="11363363" y="2400300"/>
                  </a:lnTo>
                  <a:lnTo>
                    <a:pt x="11361230" y="2402433"/>
                  </a:lnTo>
                  <a:lnTo>
                    <a:pt x="11361230" y="2436266"/>
                  </a:lnTo>
                  <a:lnTo>
                    <a:pt x="11363363" y="2438400"/>
                  </a:lnTo>
                  <a:lnTo>
                    <a:pt x="11368621" y="2438400"/>
                  </a:lnTo>
                  <a:lnTo>
                    <a:pt x="11370755" y="2436266"/>
                  </a:lnTo>
                  <a:lnTo>
                    <a:pt x="11370755" y="2402433"/>
                  </a:lnTo>
                  <a:close/>
                </a:path>
                <a:path w="12163425" h="6828790">
                  <a:moveTo>
                    <a:pt x="11370755" y="2335758"/>
                  </a:moveTo>
                  <a:lnTo>
                    <a:pt x="11368621" y="2333625"/>
                  </a:lnTo>
                  <a:lnTo>
                    <a:pt x="11363363" y="2333625"/>
                  </a:lnTo>
                  <a:lnTo>
                    <a:pt x="11361230" y="2335758"/>
                  </a:lnTo>
                  <a:lnTo>
                    <a:pt x="11361230" y="2369591"/>
                  </a:lnTo>
                  <a:lnTo>
                    <a:pt x="11363363" y="2371725"/>
                  </a:lnTo>
                  <a:lnTo>
                    <a:pt x="11368621" y="2371725"/>
                  </a:lnTo>
                  <a:lnTo>
                    <a:pt x="11370755" y="2369591"/>
                  </a:lnTo>
                  <a:lnTo>
                    <a:pt x="11370755" y="2335758"/>
                  </a:lnTo>
                  <a:close/>
                </a:path>
                <a:path w="12163425" h="6828790">
                  <a:moveTo>
                    <a:pt x="11370755" y="2269083"/>
                  </a:moveTo>
                  <a:lnTo>
                    <a:pt x="11368621" y="2266950"/>
                  </a:lnTo>
                  <a:lnTo>
                    <a:pt x="11363363" y="2266950"/>
                  </a:lnTo>
                  <a:lnTo>
                    <a:pt x="11361230" y="2269083"/>
                  </a:lnTo>
                  <a:lnTo>
                    <a:pt x="11361230" y="2302916"/>
                  </a:lnTo>
                  <a:lnTo>
                    <a:pt x="11363363" y="2305050"/>
                  </a:lnTo>
                  <a:lnTo>
                    <a:pt x="11368621" y="2305050"/>
                  </a:lnTo>
                  <a:lnTo>
                    <a:pt x="11370755" y="2302916"/>
                  </a:lnTo>
                  <a:lnTo>
                    <a:pt x="11370755" y="2269083"/>
                  </a:lnTo>
                  <a:close/>
                </a:path>
                <a:path w="12163425" h="6828790">
                  <a:moveTo>
                    <a:pt x="11370755" y="2202408"/>
                  </a:moveTo>
                  <a:lnTo>
                    <a:pt x="11368621" y="2200275"/>
                  </a:lnTo>
                  <a:lnTo>
                    <a:pt x="11363363" y="2200275"/>
                  </a:lnTo>
                  <a:lnTo>
                    <a:pt x="11361230" y="2202408"/>
                  </a:lnTo>
                  <a:lnTo>
                    <a:pt x="11361230" y="2236241"/>
                  </a:lnTo>
                  <a:lnTo>
                    <a:pt x="11363363" y="2238375"/>
                  </a:lnTo>
                  <a:lnTo>
                    <a:pt x="11368621" y="2238375"/>
                  </a:lnTo>
                  <a:lnTo>
                    <a:pt x="11370755" y="2236241"/>
                  </a:lnTo>
                  <a:lnTo>
                    <a:pt x="11370755" y="2202408"/>
                  </a:lnTo>
                  <a:close/>
                </a:path>
                <a:path w="12163425" h="6828790">
                  <a:moveTo>
                    <a:pt x="11370755" y="2135733"/>
                  </a:moveTo>
                  <a:lnTo>
                    <a:pt x="11368621" y="2133600"/>
                  </a:lnTo>
                  <a:lnTo>
                    <a:pt x="11363363" y="2133600"/>
                  </a:lnTo>
                  <a:lnTo>
                    <a:pt x="11361230" y="2135733"/>
                  </a:lnTo>
                  <a:lnTo>
                    <a:pt x="11361230" y="2169566"/>
                  </a:lnTo>
                  <a:lnTo>
                    <a:pt x="11363363" y="2171700"/>
                  </a:lnTo>
                  <a:lnTo>
                    <a:pt x="11368621" y="2171700"/>
                  </a:lnTo>
                  <a:lnTo>
                    <a:pt x="11370755" y="2169566"/>
                  </a:lnTo>
                  <a:lnTo>
                    <a:pt x="11370755" y="2135733"/>
                  </a:lnTo>
                  <a:close/>
                </a:path>
                <a:path w="12163425" h="6828790">
                  <a:moveTo>
                    <a:pt x="11370755" y="2069058"/>
                  </a:moveTo>
                  <a:lnTo>
                    <a:pt x="11368621" y="2066925"/>
                  </a:lnTo>
                  <a:lnTo>
                    <a:pt x="11363363" y="2066925"/>
                  </a:lnTo>
                  <a:lnTo>
                    <a:pt x="11361230" y="2069058"/>
                  </a:lnTo>
                  <a:lnTo>
                    <a:pt x="11361230" y="2102891"/>
                  </a:lnTo>
                  <a:lnTo>
                    <a:pt x="11363363" y="2105025"/>
                  </a:lnTo>
                  <a:lnTo>
                    <a:pt x="11368621" y="2105025"/>
                  </a:lnTo>
                  <a:lnTo>
                    <a:pt x="11370755" y="2102891"/>
                  </a:lnTo>
                  <a:lnTo>
                    <a:pt x="11370755" y="2069058"/>
                  </a:lnTo>
                  <a:close/>
                </a:path>
                <a:path w="12163425" h="6828790">
                  <a:moveTo>
                    <a:pt x="11370755" y="2002383"/>
                  </a:moveTo>
                  <a:lnTo>
                    <a:pt x="11368621" y="2000250"/>
                  </a:lnTo>
                  <a:lnTo>
                    <a:pt x="11363363" y="2000250"/>
                  </a:lnTo>
                  <a:lnTo>
                    <a:pt x="11361230" y="2002383"/>
                  </a:lnTo>
                  <a:lnTo>
                    <a:pt x="11361230" y="2036216"/>
                  </a:lnTo>
                  <a:lnTo>
                    <a:pt x="11363363" y="2038350"/>
                  </a:lnTo>
                  <a:lnTo>
                    <a:pt x="11368621" y="2038350"/>
                  </a:lnTo>
                  <a:lnTo>
                    <a:pt x="11370755" y="2036216"/>
                  </a:lnTo>
                  <a:lnTo>
                    <a:pt x="11370755" y="2002383"/>
                  </a:lnTo>
                  <a:close/>
                </a:path>
                <a:path w="12163425" h="6828790">
                  <a:moveTo>
                    <a:pt x="11370755" y="1935708"/>
                  </a:moveTo>
                  <a:lnTo>
                    <a:pt x="11368621" y="1933575"/>
                  </a:lnTo>
                  <a:lnTo>
                    <a:pt x="11363363" y="1933575"/>
                  </a:lnTo>
                  <a:lnTo>
                    <a:pt x="11361230" y="1935708"/>
                  </a:lnTo>
                  <a:lnTo>
                    <a:pt x="11361230" y="1969541"/>
                  </a:lnTo>
                  <a:lnTo>
                    <a:pt x="11363363" y="1971675"/>
                  </a:lnTo>
                  <a:lnTo>
                    <a:pt x="11368621" y="1971675"/>
                  </a:lnTo>
                  <a:lnTo>
                    <a:pt x="11370755" y="1969541"/>
                  </a:lnTo>
                  <a:lnTo>
                    <a:pt x="11370755" y="1935708"/>
                  </a:lnTo>
                  <a:close/>
                </a:path>
                <a:path w="12163425" h="6828790">
                  <a:moveTo>
                    <a:pt x="11370755" y="1869033"/>
                  </a:moveTo>
                  <a:lnTo>
                    <a:pt x="11368621" y="1866900"/>
                  </a:lnTo>
                  <a:lnTo>
                    <a:pt x="11363363" y="1866900"/>
                  </a:lnTo>
                  <a:lnTo>
                    <a:pt x="11361230" y="1869033"/>
                  </a:lnTo>
                  <a:lnTo>
                    <a:pt x="11361230" y="1902866"/>
                  </a:lnTo>
                  <a:lnTo>
                    <a:pt x="11363363" y="1905000"/>
                  </a:lnTo>
                  <a:lnTo>
                    <a:pt x="11368621" y="1905000"/>
                  </a:lnTo>
                  <a:lnTo>
                    <a:pt x="11370755" y="1902866"/>
                  </a:lnTo>
                  <a:lnTo>
                    <a:pt x="11370755" y="1869033"/>
                  </a:lnTo>
                  <a:close/>
                </a:path>
                <a:path w="12163425" h="6828790">
                  <a:moveTo>
                    <a:pt x="11370755" y="1802358"/>
                  </a:moveTo>
                  <a:lnTo>
                    <a:pt x="11368621" y="1800225"/>
                  </a:lnTo>
                  <a:lnTo>
                    <a:pt x="11363363" y="1800225"/>
                  </a:lnTo>
                  <a:lnTo>
                    <a:pt x="11361230" y="1802358"/>
                  </a:lnTo>
                  <a:lnTo>
                    <a:pt x="11361230" y="1836191"/>
                  </a:lnTo>
                  <a:lnTo>
                    <a:pt x="11363363" y="1838325"/>
                  </a:lnTo>
                  <a:lnTo>
                    <a:pt x="11368621" y="1838325"/>
                  </a:lnTo>
                  <a:lnTo>
                    <a:pt x="11370755" y="1836191"/>
                  </a:lnTo>
                  <a:lnTo>
                    <a:pt x="11370755" y="1802358"/>
                  </a:lnTo>
                  <a:close/>
                </a:path>
                <a:path w="12163425" h="6828790">
                  <a:moveTo>
                    <a:pt x="11370755" y="1735683"/>
                  </a:moveTo>
                  <a:lnTo>
                    <a:pt x="11368621" y="1733550"/>
                  </a:lnTo>
                  <a:lnTo>
                    <a:pt x="11363363" y="1733550"/>
                  </a:lnTo>
                  <a:lnTo>
                    <a:pt x="11361230" y="1735683"/>
                  </a:lnTo>
                  <a:lnTo>
                    <a:pt x="11361230" y="1769516"/>
                  </a:lnTo>
                  <a:lnTo>
                    <a:pt x="11363363" y="1771650"/>
                  </a:lnTo>
                  <a:lnTo>
                    <a:pt x="11368621" y="1771650"/>
                  </a:lnTo>
                  <a:lnTo>
                    <a:pt x="11370755" y="1769516"/>
                  </a:lnTo>
                  <a:lnTo>
                    <a:pt x="11370755" y="1735683"/>
                  </a:lnTo>
                  <a:close/>
                </a:path>
                <a:path w="12163425" h="6828790">
                  <a:moveTo>
                    <a:pt x="11370755" y="1669008"/>
                  </a:moveTo>
                  <a:lnTo>
                    <a:pt x="11368621" y="1666875"/>
                  </a:lnTo>
                  <a:lnTo>
                    <a:pt x="11363363" y="1666875"/>
                  </a:lnTo>
                  <a:lnTo>
                    <a:pt x="11361230" y="1669008"/>
                  </a:lnTo>
                  <a:lnTo>
                    <a:pt x="11361230" y="1702841"/>
                  </a:lnTo>
                  <a:lnTo>
                    <a:pt x="11363363" y="1704975"/>
                  </a:lnTo>
                  <a:lnTo>
                    <a:pt x="11368621" y="1704975"/>
                  </a:lnTo>
                  <a:lnTo>
                    <a:pt x="11370755" y="1702841"/>
                  </a:lnTo>
                  <a:lnTo>
                    <a:pt x="11370755" y="1669008"/>
                  </a:lnTo>
                  <a:close/>
                </a:path>
                <a:path w="12163425" h="6828790">
                  <a:moveTo>
                    <a:pt x="11370755" y="1602333"/>
                  </a:moveTo>
                  <a:lnTo>
                    <a:pt x="11368621" y="1600200"/>
                  </a:lnTo>
                  <a:lnTo>
                    <a:pt x="11363363" y="1600200"/>
                  </a:lnTo>
                  <a:lnTo>
                    <a:pt x="11361230" y="1602333"/>
                  </a:lnTo>
                  <a:lnTo>
                    <a:pt x="11361230" y="1636166"/>
                  </a:lnTo>
                  <a:lnTo>
                    <a:pt x="11363363" y="1638300"/>
                  </a:lnTo>
                  <a:lnTo>
                    <a:pt x="11368621" y="1638300"/>
                  </a:lnTo>
                  <a:lnTo>
                    <a:pt x="11370755" y="1636166"/>
                  </a:lnTo>
                  <a:lnTo>
                    <a:pt x="11370755" y="1602333"/>
                  </a:lnTo>
                  <a:close/>
                </a:path>
                <a:path w="12163425" h="6828790">
                  <a:moveTo>
                    <a:pt x="11370755" y="1535658"/>
                  </a:moveTo>
                  <a:lnTo>
                    <a:pt x="11368621" y="1533525"/>
                  </a:lnTo>
                  <a:lnTo>
                    <a:pt x="11363363" y="1533525"/>
                  </a:lnTo>
                  <a:lnTo>
                    <a:pt x="11361230" y="1535658"/>
                  </a:lnTo>
                  <a:lnTo>
                    <a:pt x="11361230" y="1569491"/>
                  </a:lnTo>
                  <a:lnTo>
                    <a:pt x="11363363" y="1571625"/>
                  </a:lnTo>
                  <a:lnTo>
                    <a:pt x="11368621" y="1571625"/>
                  </a:lnTo>
                  <a:lnTo>
                    <a:pt x="11370755" y="1569491"/>
                  </a:lnTo>
                  <a:lnTo>
                    <a:pt x="11370755" y="1535658"/>
                  </a:lnTo>
                  <a:close/>
                </a:path>
                <a:path w="12163425" h="6828790">
                  <a:moveTo>
                    <a:pt x="11370755" y="1468983"/>
                  </a:moveTo>
                  <a:lnTo>
                    <a:pt x="11368621" y="1466850"/>
                  </a:lnTo>
                  <a:lnTo>
                    <a:pt x="11363363" y="1466850"/>
                  </a:lnTo>
                  <a:lnTo>
                    <a:pt x="11361230" y="1468983"/>
                  </a:lnTo>
                  <a:lnTo>
                    <a:pt x="11361230" y="1502816"/>
                  </a:lnTo>
                  <a:lnTo>
                    <a:pt x="11363363" y="1504950"/>
                  </a:lnTo>
                  <a:lnTo>
                    <a:pt x="11368621" y="1504950"/>
                  </a:lnTo>
                  <a:lnTo>
                    <a:pt x="11370755" y="1502816"/>
                  </a:lnTo>
                  <a:lnTo>
                    <a:pt x="11370755" y="1468983"/>
                  </a:lnTo>
                  <a:close/>
                </a:path>
                <a:path w="12163425" h="6828790">
                  <a:moveTo>
                    <a:pt x="11370755" y="1402308"/>
                  </a:moveTo>
                  <a:lnTo>
                    <a:pt x="11368621" y="1400175"/>
                  </a:lnTo>
                  <a:lnTo>
                    <a:pt x="11363363" y="1400175"/>
                  </a:lnTo>
                  <a:lnTo>
                    <a:pt x="11361230" y="1402308"/>
                  </a:lnTo>
                  <a:lnTo>
                    <a:pt x="11361230" y="1436141"/>
                  </a:lnTo>
                  <a:lnTo>
                    <a:pt x="11363363" y="1438275"/>
                  </a:lnTo>
                  <a:lnTo>
                    <a:pt x="11368621" y="1438275"/>
                  </a:lnTo>
                  <a:lnTo>
                    <a:pt x="11370755" y="1436141"/>
                  </a:lnTo>
                  <a:lnTo>
                    <a:pt x="11370755" y="1402308"/>
                  </a:lnTo>
                  <a:close/>
                </a:path>
                <a:path w="12163425" h="6828790">
                  <a:moveTo>
                    <a:pt x="11370755" y="1335633"/>
                  </a:moveTo>
                  <a:lnTo>
                    <a:pt x="11368621" y="1333500"/>
                  </a:lnTo>
                  <a:lnTo>
                    <a:pt x="11363363" y="1333500"/>
                  </a:lnTo>
                  <a:lnTo>
                    <a:pt x="11361230" y="1335633"/>
                  </a:lnTo>
                  <a:lnTo>
                    <a:pt x="11361230" y="1369466"/>
                  </a:lnTo>
                  <a:lnTo>
                    <a:pt x="11363363" y="1371600"/>
                  </a:lnTo>
                  <a:lnTo>
                    <a:pt x="11368621" y="1371600"/>
                  </a:lnTo>
                  <a:lnTo>
                    <a:pt x="11370755" y="1369466"/>
                  </a:lnTo>
                  <a:lnTo>
                    <a:pt x="11370755" y="1335633"/>
                  </a:lnTo>
                  <a:close/>
                </a:path>
                <a:path w="12163425" h="6828790">
                  <a:moveTo>
                    <a:pt x="11370755" y="1268958"/>
                  </a:moveTo>
                  <a:lnTo>
                    <a:pt x="11368621" y="1266825"/>
                  </a:lnTo>
                  <a:lnTo>
                    <a:pt x="11363363" y="1266825"/>
                  </a:lnTo>
                  <a:lnTo>
                    <a:pt x="11361230" y="1268958"/>
                  </a:lnTo>
                  <a:lnTo>
                    <a:pt x="11361230" y="1302791"/>
                  </a:lnTo>
                  <a:lnTo>
                    <a:pt x="11363363" y="1304925"/>
                  </a:lnTo>
                  <a:lnTo>
                    <a:pt x="11368621" y="1304925"/>
                  </a:lnTo>
                  <a:lnTo>
                    <a:pt x="11370755" y="1302791"/>
                  </a:lnTo>
                  <a:lnTo>
                    <a:pt x="11370755" y="1268958"/>
                  </a:lnTo>
                  <a:close/>
                </a:path>
                <a:path w="12163425" h="6828790">
                  <a:moveTo>
                    <a:pt x="11370755" y="1202283"/>
                  </a:moveTo>
                  <a:lnTo>
                    <a:pt x="11368621" y="1200150"/>
                  </a:lnTo>
                  <a:lnTo>
                    <a:pt x="11363363" y="1200150"/>
                  </a:lnTo>
                  <a:lnTo>
                    <a:pt x="11361230" y="1202283"/>
                  </a:lnTo>
                  <a:lnTo>
                    <a:pt x="11361230" y="1236116"/>
                  </a:lnTo>
                  <a:lnTo>
                    <a:pt x="11363363" y="1238250"/>
                  </a:lnTo>
                  <a:lnTo>
                    <a:pt x="11368621" y="1238250"/>
                  </a:lnTo>
                  <a:lnTo>
                    <a:pt x="11370755" y="1236116"/>
                  </a:lnTo>
                  <a:lnTo>
                    <a:pt x="11370755" y="1202283"/>
                  </a:lnTo>
                  <a:close/>
                </a:path>
                <a:path w="12163425" h="6828790">
                  <a:moveTo>
                    <a:pt x="11370755" y="1135608"/>
                  </a:moveTo>
                  <a:lnTo>
                    <a:pt x="11368621" y="1133475"/>
                  </a:lnTo>
                  <a:lnTo>
                    <a:pt x="11363363" y="1133475"/>
                  </a:lnTo>
                  <a:lnTo>
                    <a:pt x="11361230" y="1135608"/>
                  </a:lnTo>
                  <a:lnTo>
                    <a:pt x="11361230" y="1169441"/>
                  </a:lnTo>
                  <a:lnTo>
                    <a:pt x="11363363" y="1171575"/>
                  </a:lnTo>
                  <a:lnTo>
                    <a:pt x="11368621" y="1171575"/>
                  </a:lnTo>
                  <a:lnTo>
                    <a:pt x="11370755" y="1169441"/>
                  </a:lnTo>
                  <a:lnTo>
                    <a:pt x="11370755" y="1135608"/>
                  </a:lnTo>
                  <a:close/>
                </a:path>
                <a:path w="12163425" h="6828790">
                  <a:moveTo>
                    <a:pt x="11370755" y="1068933"/>
                  </a:moveTo>
                  <a:lnTo>
                    <a:pt x="11368621" y="1066800"/>
                  </a:lnTo>
                  <a:lnTo>
                    <a:pt x="11363363" y="1066800"/>
                  </a:lnTo>
                  <a:lnTo>
                    <a:pt x="11361230" y="1068933"/>
                  </a:lnTo>
                  <a:lnTo>
                    <a:pt x="11361230" y="1102766"/>
                  </a:lnTo>
                  <a:lnTo>
                    <a:pt x="11363363" y="1104900"/>
                  </a:lnTo>
                  <a:lnTo>
                    <a:pt x="11368621" y="1104900"/>
                  </a:lnTo>
                  <a:lnTo>
                    <a:pt x="11370755" y="1102766"/>
                  </a:lnTo>
                  <a:lnTo>
                    <a:pt x="11370755" y="1068933"/>
                  </a:lnTo>
                  <a:close/>
                </a:path>
                <a:path w="12163425" h="6828790">
                  <a:moveTo>
                    <a:pt x="11370755" y="1002258"/>
                  </a:moveTo>
                  <a:lnTo>
                    <a:pt x="11368621" y="1000125"/>
                  </a:lnTo>
                  <a:lnTo>
                    <a:pt x="11363363" y="1000125"/>
                  </a:lnTo>
                  <a:lnTo>
                    <a:pt x="11361230" y="1002258"/>
                  </a:lnTo>
                  <a:lnTo>
                    <a:pt x="11361230" y="1036091"/>
                  </a:lnTo>
                  <a:lnTo>
                    <a:pt x="11363363" y="1038225"/>
                  </a:lnTo>
                  <a:lnTo>
                    <a:pt x="11368621" y="1038225"/>
                  </a:lnTo>
                  <a:lnTo>
                    <a:pt x="11370755" y="1036091"/>
                  </a:lnTo>
                  <a:lnTo>
                    <a:pt x="11370755" y="1002258"/>
                  </a:lnTo>
                  <a:close/>
                </a:path>
                <a:path w="12163425" h="6828790">
                  <a:moveTo>
                    <a:pt x="11370755" y="935583"/>
                  </a:moveTo>
                  <a:lnTo>
                    <a:pt x="11368621" y="933450"/>
                  </a:lnTo>
                  <a:lnTo>
                    <a:pt x="11363363" y="933450"/>
                  </a:lnTo>
                  <a:lnTo>
                    <a:pt x="11361230" y="935583"/>
                  </a:lnTo>
                  <a:lnTo>
                    <a:pt x="11361230" y="969416"/>
                  </a:lnTo>
                  <a:lnTo>
                    <a:pt x="11363363" y="971550"/>
                  </a:lnTo>
                  <a:lnTo>
                    <a:pt x="11368621" y="971550"/>
                  </a:lnTo>
                  <a:lnTo>
                    <a:pt x="11370755" y="969416"/>
                  </a:lnTo>
                  <a:lnTo>
                    <a:pt x="11370755" y="935583"/>
                  </a:lnTo>
                  <a:close/>
                </a:path>
                <a:path w="12163425" h="6828790">
                  <a:moveTo>
                    <a:pt x="11370755" y="868908"/>
                  </a:moveTo>
                  <a:lnTo>
                    <a:pt x="11368621" y="866775"/>
                  </a:lnTo>
                  <a:lnTo>
                    <a:pt x="11363363" y="866775"/>
                  </a:lnTo>
                  <a:lnTo>
                    <a:pt x="11361230" y="868908"/>
                  </a:lnTo>
                  <a:lnTo>
                    <a:pt x="11361230" y="902741"/>
                  </a:lnTo>
                  <a:lnTo>
                    <a:pt x="11363363" y="904875"/>
                  </a:lnTo>
                  <a:lnTo>
                    <a:pt x="11368621" y="904875"/>
                  </a:lnTo>
                  <a:lnTo>
                    <a:pt x="11370755" y="902741"/>
                  </a:lnTo>
                  <a:lnTo>
                    <a:pt x="11370755" y="868908"/>
                  </a:lnTo>
                  <a:close/>
                </a:path>
                <a:path w="12163425" h="6828790">
                  <a:moveTo>
                    <a:pt x="11370755" y="802233"/>
                  </a:moveTo>
                  <a:lnTo>
                    <a:pt x="11368621" y="800100"/>
                  </a:lnTo>
                  <a:lnTo>
                    <a:pt x="11363363" y="800100"/>
                  </a:lnTo>
                  <a:lnTo>
                    <a:pt x="11361230" y="802233"/>
                  </a:lnTo>
                  <a:lnTo>
                    <a:pt x="11361230" y="836066"/>
                  </a:lnTo>
                  <a:lnTo>
                    <a:pt x="11363363" y="838200"/>
                  </a:lnTo>
                  <a:lnTo>
                    <a:pt x="11368621" y="838200"/>
                  </a:lnTo>
                  <a:lnTo>
                    <a:pt x="11370755" y="836066"/>
                  </a:lnTo>
                  <a:lnTo>
                    <a:pt x="11370755" y="802233"/>
                  </a:lnTo>
                  <a:close/>
                </a:path>
                <a:path w="12163425" h="6828790">
                  <a:moveTo>
                    <a:pt x="11370755" y="735558"/>
                  </a:moveTo>
                  <a:lnTo>
                    <a:pt x="11368621" y="733425"/>
                  </a:lnTo>
                  <a:lnTo>
                    <a:pt x="11363363" y="733425"/>
                  </a:lnTo>
                  <a:lnTo>
                    <a:pt x="11361230" y="735558"/>
                  </a:lnTo>
                  <a:lnTo>
                    <a:pt x="11361230" y="769391"/>
                  </a:lnTo>
                  <a:lnTo>
                    <a:pt x="11363363" y="771525"/>
                  </a:lnTo>
                  <a:lnTo>
                    <a:pt x="11368621" y="771525"/>
                  </a:lnTo>
                  <a:lnTo>
                    <a:pt x="11370755" y="769391"/>
                  </a:lnTo>
                  <a:lnTo>
                    <a:pt x="11370755" y="735558"/>
                  </a:lnTo>
                  <a:close/>
                </a:path>
                <a:path w="12163425" h="6828790">
                  <a:moveTo>
                    <a:pt x="11370755" y="668883"/>
                  </a:moveTo>
                  <a:lnTo>
                    <a:pt x="11368621" y="666750"/>
                  </a:lnTo>
                  <a:lnTo>
                    <a:pt x="11363363" y="666750"/>
                  </a:lnTo>
                  <a:lnTo>
                    <a:pt x="11361230" y="668883"/>
                  </a:lnTo>
                  <a:lnTo>
                    <a:pt x="11361230" y="702716"/>
                  </a:lnTo>
                  <a:lnTo>
                    <a:pt x="11363363" y="704850"/>
                  </a:lnTo>
                  <a:lnTo>
                    <a:pt x="11368621" y="704850"/>
                  </a:lnTo>
                  <a:lnTo>
                    <a:pt x="11370755" y="702716"/>
                  </a:lnTo>
                  <a:lnTo>
                    <a:pt x="11370755" y="668883"/>
                  </a:lnTo>
                  <a:close/>
                </a:path>
                <a:path w="12163425" h="6828790">
                  <a:moveTo>
                    <a:pt x="11370755" y="602208"/>
                  </a:moveTo>
                  <a:lnTo>
                    <a:pt x="11368621" y="600075"/>
                  </a:lnTo>
                  <a:lnTo>
                    <a:pt x="11363363" y="600075"/>
                  </a:lnTo>
                  <a:lnTo>
                    <a:pt x="11361230" y="602208"/>
                  </a:lnTo>
                  <a:lnTo>
                    <a:pt x="11361230" y="636041"/>
                  </a:lnTo>
                  <a:lnTo>
                    <a:pt x="11363363" y="638175"/>
                  </a:lnTo>
                  <a:lnTo>
                    <a:pt x="11368621" y="638175"/>
                  </a:lnTo>
                  <a:lnTo>
                    <a:pt x="11370755" y="636041"/>
                  </a:lnTo>
                  <a:lnTo>
                    <a:pt x="11370755" y="602208"/>
                  </a:lnTo>
                  <a:close/>
                </a:path>
                <a:path w="12163425" h="6828790">
                  <a:moveTo>
                    <a:pt x="11370755" y="535533"/>
                  </a:moveTo>
                  <a:lnTo>
                    <a:pt x="11368621" y="533400"/>
                  </a:lnTo>
                  <a:lnTo>
                    <a:pt x="11363363" y="533400"/>
                  </a:lnTo>
                  <a:lnTo>
                    <a:pt x="11361230" y="535533"/>
                  </a:lnTo>
                  <a:lnTo>
                    <a:pt x="11361230" y="569366"/>
                  </a:lnTo>
                  <a:lnTo>
                    <a:pt x="11363363" y="571500"/>
                  </a:lnTo>
                  <a:lnTo>
                    <a:pt x="11368621" y="571500"/>
                  </a:lnTo>
                  <a:lnTo>
                    <a:pt x="11370755" y="569366"/>
                  </a:lnTo>
                  <a:lnTo>
                    <a:pt x="11370755" y="535533"/>
                  </a:lnTo>
                  <a:close/>
                </a:path>
                <a:path w="12163425" h="6828790">
                  <a:moveTo>
                    <a:pt x="11370755" y="468858"/>
                  </a:moveTo>
                  <a:lnTo>
                    <a:pt x="11368621" y="466725"/>
                  </a:lnTo>
                  <a:lnTo>
                    <a:pt x="11363363" y="466725"/>
                  </a:lnTo>
                  <a:lnTo>
                    <a:pt x="11361230" y="468858"/>
                  </a:lnTo>
                  <a:lnTo>
                    <a:pt x="11361230" y="502691"/>
                  </a:lnTo>
                  <a:lnTo>
                    <a:pt x="11363363" y="504825"/>
                  </a:lnTo>
                  <a:lnTo>
                    <a:pt x="11368621" y="504825"/>
                  </a:lnTo>
                  <a:lnTo>
                    <a:pt x="11370755" y="502691"/>
                  </a:lnTo>
                  <a:lnTo>
                    <a:pt x="11370755" y="468858"/>
                  </a:lnTo>
                  <a:close/>
                </a:path>
                <a:path w="12163425" h="6828790">
                  <a:moveTo>
                    <a:pt x="11370755" y="402183"/>
                  </a:moveTo>
                  <a:lnTo>
                    <a:pt x="11368621" y="400050"/>
                  </a:lnTo>
                  <a:lnTo>
                    <a:pt x="11363363" y="400050"/>
                  </a:lnTo>
                  <a:lnTo>
                    <a:pt x="11361230" y="402183"/>
                  </a:lnTo>
                  <a:lnTo>
                    <a:pt x="11361230" y="436016"/>
                  </a:lnTo>
                  <a:lnTo>
                    <a:pt x="11363363" y="438150"/>
                  </a:lnTo>
                  <a:lnTo>
                    <a:pt x="11368621" y="438150"/>
                  </a:lnTo>
                  <a:lnTo>
                    <a:pt x="11370755" y="436016"/>
                  </a:lnTo>
                  <a:lnTo>
                    <a:pt x="11370755" y="402183"/>
                  </a:lnTo>
                  <a:close/>
                </a:path>
                <a:path w="12163425" h="6828790">
                  <a:moveTo>
                    <a:pt x="11370755" y="335508"/>
                  </a:moveTo>
                  <a:lnTo>
                    <a:pt x="11368621" y="333375"/>
                  </a:lnTo>
                  <a:lnTo>
                    <a:pt x="11363363" y="333375"/>
                  </a:lnTo>
                  <a:lnTo>
                    <a:pt x="11361230" y="335508"/>
                  </a:lnTo>
                  <a:lnTo>
                    <a:pt x="11361230" y="369341"/>
                  </a:lnTo>
                  <a:lnTo>
                    <a:pt x="11363363" y="371475"/>
                  </a:lnTo>
                  <a:lnTo>
                    <a:pt x="11368621" y="371475"/>
                  </a:lnTo>
                  <a:lnTo>
                    <a:pt x="11370755" y="369341"/>
                  </a:lnTo>
                  <a:lnTo>
                    <a:pt x="11370755" y="335508"/>
                  </a:lnTo>
                  <a:close/>
                </a:path>
                <a:path w="12163425" h="6828790">
                  <a:moveTo>
                    <a:pt x="11370755" y="268833"/>
                  </a:moveTo>
                  <a:lnTo>
                    <a:pt x="11368621" y="266700"/>
                  </a:lnTo>
                  <a:lnTo>
                    <a:pt x="11363363" y="266700"/>
                  </a:lnTo>
                  <a:lnTo>
                    <a:pt x="11361230" y="268833"/>
                  </a:lnTo>
                  <a:lnTo>
                    <a:pt x="11361230" y="302666"/>
                  </a:lnTo>
                  <a:lnTo>
                    <a:pt x="11363363" y="304800"/>
                  </a:lnTo>
                  <a:lnTo>
                    <a:pt x="11368621" y="304800"/>
                  </a:lnTo>
                  <a:lnTo>
                    <a:pt x="11370755" y="302666"/>
                  </a:lnTo>
                  <a:lnTo>
                    <a:pt x="11370755" y="268833"/>
                  </a:lnTo>
                  <a:close/>
                </a:path>
                <a:path w="12163425" h="6828790">
                  <a:moveTo>
                    <a:pt x="11370755" y="202158"/>
                  </a:moveTo>
                  <a:lnTo>
                    <a:pt x="11368621" y="200025"/>
                  </a:lnTo>
                  <a:lnTo>
                    <a:pt x="11363363" y="200025"/>
                  </a:lnTo>
                  <a:lnTo>
                    <a:pt x="11361230" y="202158"/>
                  </a:lnTo>
                  <a:lnTo>
                    <a:pt x="11361230" y="235991"/>
                  </a:lnTo>
                  <a:lnTo>
                    <a:pt x="11363363" y="238125"/>
                  </a:lnTo>
                  <a:lnTo>
                    <a:pt x="11368621" y="238125"/>
                  </a:lnTo>
                  <a:lnTo>
                    <a:pt x="11370755" y="235991"/>
                  </a:lnTo>
                  <a:lnTo>
                    <a:pt x="11370755" y="202158"/>
                  </a:lnTo>
                  <a:close/>
                </a:path>
                <a:path w="12163425" h="6828790">
                  <a:moveTo>
                    <a:pt x="11370755" y="135483"/>
                  </a:moveTo>
                  <a:lnTo>
                    <a:pt x="11368621" y="133350"/>
                  </a:lnTo>
                  <a:lnTo>
                    <a:pt x="11363363" y="133350"/>
                  </a:lnTo>
                  <a:lnTo>
                    <a:pt x="11361230" y="135483"/>
                  </a:lnTo>
                  <a:lnTo>
                    <a:pt x="11361230" y="169316"/>
                  </a:lnTo>
                  <a:lnTo>
                    <a:pt x="11363363" y="171450"/>
                  </a:lnTo>
                  <a:lnTo>
                    <a:pt x="11368621" y="171450"/>
                  </a:lnTo>
                  <a:lnTo>
                    <a:pt x="11370755" y="169316"/>
                  </a:lnTo>
                  <a:lnTo>
                    <a:pt x="11370755" y="135483"/>
                  </a:lnTo>
                  <a:close/>
                </a:path>
                <a:path w="12163425" h="6828790">
                  <a:moveTo>
                    <a:pt x="11370755" y="68808"/>
                  </a:moveTo>
                  <a:lnTo>
                    <a:pt x="11368621" y="66675"/>
                  </a:lnTo>
                  <a:lnTo>
                    <a:pt x="11363363" y="66675"/>
                  </a:lnTo>
                  <a:lnTo>
                    <a:pt x="11361230" y="68808"/>
                  </a:lnTo>
                  <a:lnTo>
                    <a:pt x="11361230" y="102641"/>
                  </a:lnTo>
                  <a:lnTo>
                    <a:pt x="11363363" y="104775"/>
                  </a:lnTo>
                  <a:lnTo>
                    <a:pt x="11368621" y="104775"/>
                  </a:lnTo>
                  <a:lnTo>
                    <a:pt x="11370755" y="102641"/>
                  </a:lnTo>
                  <a:lnTo>
                    <a:pt x="11370755" y="68808"/>
                  </a:lnTo>
                  <a:close/>
                </a:path>
                <a:path w="12163425" h="6828790">
                  <a:moveTo>
                    <a:pt x="11370755" y="2133"/>
                  </a:moveTo>
                  <a:lnTo>
                    <a:pt x="11368621" y="0"/>
                  </a:lnTo>
                  <a:lnTo>
                    <a:pt x="11363363" y="0"/>
                  </a:lnTo>
                  <a:lnTo>
                    <a:pt x="11361230" y="2133"/>
                  </a:lnTo>
                  <a:lnTo>
                    <a:pt x="11361230" y="35966"/>
                  </a:lnTo>
                  <a:lnTo>
                    <a:pt x="11363363" y="38100"/>
                  </a:lnTo>
                  <a:lnTo>
                    <a:pt x="11368621" y="38100"/>
                  </a:lnTo>
                  <a:lnTo>
                    <a:pt x="11370755" y="35966"/>
                  </a:lnTo>
                  <a:lnTo>
                    <a:pt x="11370755" y="2133"/>
                  </a:lnTo>
                  <a:close/>
                </a:path>
                <a:path w="12163425" h="6828790">
                  <a:moveTo>
                    <a:pt x="11430000" y="6083820"/>
                  </a:moveTo>
                  <a:lnTo>
                    <a:pt x="11401425" y="6083820"/>
                  </a:lnTo>
                  <a:lnTo>
                    <a:pt x="11401425" y="6093345"/>
                  </a:lnTo>
                  <a:lnTo>
                    <a:pt x="11430000" y="6083820"/>
                  </a:lnTo>
                  <a:close/>
                </a:path>
                <a:path w="12163425" h="6828790">
                  <a:moveTo>
                    <a:pt x="11496675" y="6083820"/>
                  </a:moveTo>
                  <a:lnTo>
                    <a:pt x="11468100" y="6083820"/>
                  </a:lnTo>
                  <a:lnTo>
                    <a:pt x="11468100" y="6093345"/>
                  </a:lnTo>
                  <a:lnTo>
                    <a:pt x="11496675" y="6083820"/>
                  </a:lnTo>
                  <a:close/>
                </a:path>
                <a:path w="12163425" h="6828790">
                  <a:moveTo>
                    <a:pt x="11563350" y="6083820"/>
                  </a:moveTo>
                  <a:lnTo>
                    <a:pt x="11534775" y="6083820"/>
                  </a:lnTo>
                  <a:lnTo>
                    <a:pt x="11534775" y="6093345"/>
                  </a:lnTo>
                  <a:lnTo>
                    <a:pt x="11563350" y="6083820"/>
                  </a:lnTo>
                  <a:close/>
                </a:path>
                <a:path w="12163425" h="6828790">
                  <a:moveTo>
                    <a:pt x="11630025" y="6083820"/>
                  </a:moveTo>
                  <a:lnTo>
                    <a:pt x="11601450" y="6083820"/>
                  </a:lnTo>
                  <a:lnTo>
                    <a:pt x="11601450" y="6093345"/>
                  </a:lnTo>
                  <a:lnTo>
                    <a:pt x="11630025" y="6083820"/>
                  </a:lnTo>
                  <a:close/>
                </a:path>
                <a:path w="12163425" h="6828790">
                  <a:moveTo>
                    <a:pt x="11696700" y="6083820"/>
                  </a:moveTo>
                  <a:lnTo>
                    <a:pt x="11668125" y="6083820"/>
                  </a:lnTo>
                  <a:lnTo>
                    <a:pt x="11668125" y="6093345"/>
                  </a:lnTo>
                  <a:lnTo>
                    <a:pt x="11696700" y="6083820"/>
                  </a:lnTo>
                  <a:close/>
                </a:path>
                <a:path w="12163425" h="6828790">
                  <a:moveTo>
                    <a:pt x="11763375" y="6083820"/>
                  </a:moveTo>
                  <a:lnTo>
                    <a:pt x="11734800" y="6083820"/>
                  </a:lnTo>
                  <a:lnTo>
                    <a:pt x="11734800" y="6093345"/>
                  </a:lnTo>
                  <a:lnTo>
                    <a:pt x="11763375" y="6083820"/>
                  </a:lnTo>
                  <a:close/>
                </a:path>
                <a:path w="12163425" h="6828790">
                  <a:moveTo>
                    <a:pt x="11830050" y="6083820"/>
                  </a:moveTo>
                  <a:lnTo>
                    <a:pt x="11801475" y="6083820"/>
                  </a:lnTo>
                  <a:lnTo>
                    <a:pt x="11801475" y="6093345"/>
                  </a:lnTo>
                  <a:lnTo>
                    <a:pt x="11830050" y="6083820"/>
                  </a:lnTo>
                  <a:close/>
                </a:path>
                <a:path w="12163425" h="6828790">
                  <a:moveTo>
                    <a:pt x="11896725" y="6083820"/>
                  </a:moveTo>
                  <a:lnTo>
                    <a:pt x="11868150" y="6083820"/>
                  </a:lnTo>
                  <a:lnTo>
                    <a:pt x="11868150" y="6093345"/>
                  </a:lnTo>
                  <a:lnTo>
                    <a:pt x="11896725" y="6083820"/>
                  </a:lnTo>
                  <a:close/>
                </a:path>
                <a:path w="12163425" h="6828790">
                  <a:moveTo>
                    <a:pt x="11963400" y="6083820"/>
                  </a:moveTo>
                  <a:lnTo>
                    <a:pt x="11934825" y="6083820"/>
                  </a:lnTo>
                  <a:lnTo>
                    <a:pt x="11934825" y="6093345"/>
                  </a:lnTo>
                  <a:lnTo>
                    <a:pt x="11963400" y="6083820"/>
                  </a:lnTo>
                  <a:close/>
                </a:path>
                <a:path w="12163425" h="6828790">
                  <a:moveTo>
                    <a:pt x="12030075" y="6083820"/>
                  </a:moveTo>
                  <a:lnTo>
                    <a:pt x="12001500" y="6083820"/>
                  </a:lnTo>
                  <a:lnTo>
                    <a:pt x="12001500" y="6093345"/>
                  </a:lnTo>
                  <a:lnTo>
                    <a:pt x="12030075" y="6083820"/>
                  </a:lnTo>
                  <a:close/>
                </a:path>
                <a:path w="12163425" h="6828790">
                  <a:moveTo>
                    <a:pt x="12096750" y="6083820"/>
                  </a:moveTo>
                  <a:lnTo>
                    <a:pt x="12068175" y="6083820"/>
                  </a:lnTo>
                  <a:lnTo>
                    <a:pt x="12068175" y="6093345"/>
                  </a:lnTo>
                  <a:lnTo>
                    <a:pt x="12096750" y="6083820"/>
                  </a:lnTo>
                  <a:close/>
                </a:path>
                <a:path w="12163425" h="6828790">
                  <a:moveTo>
                    <a:pt x="12163425" y="6083820"/>
                  </a:moveTo>
                  <a:lnTo>
                    <a:pt x="12134850" y="6083820"/>
                  </a:lnTo>
                  <a:lnTo>
                    <a:pt x="12134850" y="6093345"/>
                  </a:lnTo>
                  <a:lnTo>
                    <a:pt x="12163425" y="608382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1425168"/>
              <a:ext cx="1470025" cy="4695825"/>
            </a:xfrm>
            <a:custGeom>
              <a:avLst/>
              <a:gdLst/>
              <a:ahLst/>
              <a:cxnLst/>
              <a:rect l="l" t="t" r="r" b="b"/>
              <a:pathLst>
                <a:path w="1470025" h="4695825">
                  <a:moveTo>
                    <a:pt x="1469415" y="0"/>
                  </a:moveTo>
                  <a:lnTo>
                    <a:pt x="0" y="0"/>
                  </a:lnTo>
                  <a:lnTo>
                    <a:pt x="0" y="4695347"/>
                  </a:lnTo>
                  <a:lnTo>
                    <a:pt x="1469415" y="4695347"/>
                  </a:lnTo>
                  <a:lnTo>
                    <a:pt x="1469415" y="0"/>
                  </a:lnTo>
                  <a:close/>
                </a:path>
              </a:pathLst>
            </a:custGeom>
            <a:solidFill>
              <a:srgbClr val="4472C4">
                <a:alpha val="250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20623" y="2353055"/>
              <a:ext cx="3761232" cy="376123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53A4-6000-82DC-AA7E-E5E2BC20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13" y="3272895"/>
            <a:ext cx="4360526" cy="1649942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241300" marR="178435" indent="-228600">
              <a:lnSpc>
                <a:spcPct val="88000"/>
              </a:lnSpc>
              <a:spcBef>
                <a:spcPts val="434"/>
              </a:spcBef>
              <a:buFont typeface="Arial,Sans-Serif"/>
              <a:buChar char="•"/>
            </a:pPr>
            <a:r>
              <a:rPr lang="en-US" sz="1800" dirty="0">
                <a:solidFill>
                  <a:srgbClr val="FEFFFF"/>
                </a:solidFill>
                <a:latin typeface="Trebuchet MS"/>
              </a:rPr>
              <a:t>This is the  visualization for top  crimes in </a:t>
            </a:r>
            <a:r>
              <a:rPr lang="en-US" sz="1800" dirty="0" err="1">
                <a:solidFill>
                  <a:srgbClr val="FEFFFF"/>
                </a:solidFill>
                <a:latin typeface="Trebuchet MS"/>
              </a:rPr>
              <a:t>TORONTo</a:t>
            </a:r>
            <a:r>
              <a:rPr lang="en-US" sz="1800" dirty="0">
                <a:solidFill>
                  <a:srgbClr val="FEFFFF"/>
                </a:solidFill>
                <a:latin typeface="Trebuchet MS"/>
              </a:rPr>
              <a:t>.</a:t>
            </a:r>
            <a:endParaRPr lang="en-US" sz="1800" dirty="0">
              <a:ea typeface="+mj-lt"/>
              <a:cs typeface="+mj-lt"/>
            </a:endParaRPr>
          </a:p>
          <a:p>
            <a:pPr marL="241300" marR="5080" indent="-22860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sz="1800" dirty="0">
                <a:solidFill>
                  <a:srgbClr val="FEFFFF"/>
                </a:solidFill>
                <a:latin typeface="Trebuchet MS"/>
              </a:rPr>
              <a:t>If we observe here the  highest   crime  occurred in </a:t>
            </a:r>
            <a:r>
              <a:rPr lang="en-US" sz="1800" dirty="0" err="1">
                <a:solidFill>
                  <a:srgbClr val="FEFFFF"/>
                </a:solidFill>
                <a:latin typeface="Trebuchet MS"/>
              </a:rPr>
              <a:t>TORONTo</a:t>
            </a:r>
            <a:r>
              <a:rPr lang="en-US" sz="1800" dirty="0">
                <a:solidFill>
                  <a:srgbClr val="FEFFFF"/>
                </a:solidFill>
                <a:latin typeface="Trebuchet MS"/>
              </a:rPr>
              <a:t> is  “ASSAULT”.</a:t>
            </a:r>
            <a:endParaRPr lang="en-US" sz="1800" dirty="0">
              <a:ea typeface="+mj-lt"/>
              <a:cs typeface="+mj-lt"/>
            </a:endParaRPr>
          </a:p>
          <a:p>
            <a:endParaRPr lang="en-US" sz="1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4D0AA-E943-5B50-0B9A-343C54F5D873}"/>
              </a:ext>
            </a:extLst>
          </p:cNvPr>
          <p:cNvSpPr txBox="1"/>
          <p:nvPr/>
        </p:nvSpPr>
        <p:spPr>
          <a:xfrm>
            <a:off x="1462088" y="1343026"/>
            <a:ext cx="600551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cap="all" dirty="0">
                <a:solidFill>
                  <a:schemeClr val="bg1"/>
                </a:solidFill>
                <a:latin typeface="Trebuchet MS"/>
              </a:rPr>
              <a:t>TOP  CRIMES</a:t>
            </a:r>
          </a:p>
        </p:txBody>
      </p:sp>
      <p:pic>
        <p:nvPicPr>
          <p:cNvPr id="3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2A7DB5B-3D9D-09DF-68C6-1C1FACCA1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821" y="629931"/>
            <a:ext cx="5804568" cy="566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61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24256" y="263997"/>
            <a:ext cx="6594189" cy="662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/>
            <a:r>
              <a:rPr lang="en-US" b="1" spc="-145">
                <a:solidFill>
                  <a:schemeClr val="bg1"/>
                </a:solidFill>
              </a:rPr>
              <a:t>Crimes </a:t>
            </a:r>
            <a:r>
              <a:rPr lang="en-US" b="1" spc="-125">
                <a:solidFill>
                  <a:schemeClr val="bg1"/>
                </a:solidFill>
              </a:rPr>
              <a:t>By</a:t>
            </a:r>
            <a:r>
              <a:rPr lang="en-US" b="1" spc="-310">
                <a:solidFill>
                  <a:schemeClr val="bg1"/>
                </a:solidFill>
              </a:rPr>
              <a:t> </a:t>
            </a:r>
            <a:r>
              <a:rPr lang="en-US" b="1" spc="-150">
                <a:solidFill>
                  <a:schemeClr val="bg1"/>
                </a:solidFill>
              </a:rPr>
              <a:t>Location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95952" y="5543199"/>
            <a:ext cx="11058106" cy="9487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41300" marR="88265" indent="-228600">
              <a:lnSpc>
                <a:spcPct val="90000"/>
              </a:lnSpc>
              <a:spcBef>
                <a:spcPts val="340"/>
              </a:spcBef>
              <a:buFont typeface="Arial" panose="020B0604020202020204" pitchFamily="34" charset="0"/>
              <a:buChar char="•"/>
              <a:tabLst>
                <a:tab pos="240665" algn="l"/>
                <a:tab pos="241300" algn="l"/>
              </a:tabLst>
            </a:pPr>
            <a:r>
              <a:rPr lang="en-US" sz="2000" spc="-90" dirty="0">
                <a:solidFill>
                  <a:srgbClr val="FFFFFF"/>
                </a:solidFill>
              </a:rPr>
              <a:t>Here </a:t>
            </a:r>
            <a:r>
              <a:rPr lang="en-US" sz="2000" spc="-80" dirty="0">
                <a:solidFill>
                  <a:srgbClr val="FFFFFF"/>
                </a:solidFill>
              </a:rPr>
              <a:t>in this</a:t>
            </a:r>
            <a:r>
              <a:rPr lang="en-US" sz="2000" spc="-335" dirty="0">
                <a:solidFill>
                  <a:srgbClr val="FFFFFF"/>
                </a:solidFill>
              </a:rPr>
              <a:t> </a:t>
            </a:r>
            <a:r>
              <a:rPr lang="en-US" sz="2000" spc="-105" dirty="0">
                <a:solidFill>
                  <a:srgbClr val="FFFFFF"/>
                </a:solidFill>
              </a:rPr>
              <a:t>visualization,  </a:t>
            </a:r>
            <a:r>
              <a:rPr lang="en-US" sz="2000" spc="-90" dirty="0">
                <a:solidFill>
                  <a:srgbClr val="FFFFFF"/>
                </a:solidFill>
              </a:rPr>
              <a:t>we </a:t>
            </a:r>
            <a:r>
              <a:rPr lang="en-US" sz="2000" spc="-100" dirty="0">
                <a:solidFill>
                  <a:srgbClr val="FFFFFF"/>
                </a:solidFill>
              </a:rPr>
              <a:t>can </a:t>
            </a:r>
            <a:r>
              <a:rPr lang="en-US" sz="2000" spc="-70" dirty="0">
                <a:solidFill>
                  <a:srgbClr val="FFFFFF"/>
                </a:solidFill>
              </a:rPr>
              <a:t>observe </a:t>
            </a:r>
            <a:r>
              <a:rPr lang="en-US" sz="2000" spc="-90" dirty="0">
                <a:solidFill>
                  <a:srgbClr val="FFFFFF"/>
                </a:solidFill>
              </a:rPr>
              <a:t>the  crimes occurred </a:t>
            </a:r>
            <a:r>
              <a:rPr lang="en-US" sz="2000" spc="-80" dirty="0">
                <a:solidFill>
                  <a:srgbClr val="FFFFFF"/>
                </a:solidFill>
              </a:rPr>
              <a:t>by  </a:t>
            </a:r>
            <a:r>
              <a:rPr lang="en-US" sz="2000" spc="-90" dirty="0">
                <a:solidFill>
                  <a:srgbClr val="FFFFFF"/>
                </a:solidFill>
              </a:rPr>
              <a:t>location </a:t>
            </a:r>
            <a:r>
              <a:rPr lang="en-US" sz="2000" spc="-70" dirty="0">
                <a:solidFill>
                  <a:srgbClr val="FFFFFF"/>
                </a:solidFill>
              </a:rPr>
              <a:t>and </a:t>
            </a:r>
            <a:r>
              <a:rPr lang="en-US" sz="2000" spc="-90" dirty="0">
                <a:solidFill>
                  <a:srgbClr val="FFFFFF"/>
                </a:solidFill>
              </a:rPr>
              <a:t>the </a:t>
            </a:r>
            <a:r>
              <a:rPr lang="en-US" sz="2000" spc="-105" dirty="0">
                <a:solidFill>
                  <a:srgbClr val="FFFFFF"/>
                </a:solidFill>
              </a:rPr>
              <a:t>large  </a:t>
            </a:r>
            <a:r>
              <a:rPr lang="en-US" sz="2000" spc="-70" dirty="0">
                <a:solidFill>
                  <a:srgbClr val="FFFFFF"/>
                </a:solidFill>
              </a:rPr>
              <a:t>number </a:t>
            </a:r>
            <a:r>
              <a:rPr lang="en-US" sz="2000" spc="-80" dirty="0">
                <a:solidFill>
                  <a:srgbClr val="FFFFFF"/>
                </a:solidFill>
              </a:rPr>
              <a:t>of </a:t>
            </a:r>
            <a:r>
              <a:rPr lang="en-US" sz="2000" spc="-90" dirty="0">
                <a:solidFill>
                  <a:srgbClr val="FFFFFF"/>
                </a:solidFill>
              </a:rPr>
              <a:t>crimes  occurred </a:t>
            </a:r>
            <a:r>
              <a:rPr lang="en-US" sz="2000" spc="-80" dirty="0">
                <a:solidFill>
                  <a:srgbClr val="FFFFFF"/>
                </a:solidFill>
              </a:rPr>
              <a:t>in</a:t>
            </a:r>
            <a:r>
              <a:rPr lang="en-US" sz="2000" spc="-229" dirty="0">
                <a:solidFill>
                  <a:srgbClr val="FFFFFF"/>
                </a:solidFill>
              </a:rPr>
              <a:t> Apartments and some commercial places</a:t>
            </a:r>
            <a:r>
              <a:rPr lang="en-US" sz="2000" spc="-120" dirty="0">
                <a:solidFill>
                  <a:srgbClr val="FFFFFF"/>
                </a:solidFill>
              </a:rPr>
              <a:t>.</a:t>
            </a:r>
            <a:endParaRPr lang="en-US" sz="2000" dirty="0">
              <a:solidFill>
                <a:srgbClr val="FFFFFF"/>
              </a:solidFill>
            </a:endParaRPr>
          </a:p>
          <a:p>
            <a:pPr marL="241300" marR="5080" indent="-228600">
              <a:lnSpc>
                <a:spcPct val="90000"/>
              </a:lnSpc>
              <a:spcBef>
                <a:spcPts val="640"/>
              </a:spcBef>
              <a:buFont typeface="Arial" panose="020B0604020202020204" pitchFamily="34" charset="0"/>
              <a:buChar char="•"/>
              <a:tabLst>
                <a:tab pos="240665" algn="l"/>
                <a:tab pos="241300" algn="l"/>
              </a:tabLst>
            </a:pPr>
            <a:r>
              <a:rPr lang="en-US" sz="2000" spc="-45" dirty="0">
                <a:solidFill>
                  <a:srgbClr val="FFFFFF"/>
                </a:solidFill>
              </a:rPr>
              <a:t>And </a:t>
            </a:r>
            <a:r>
              <a:rPr lang="en-US" sz="2000" spc="-90" dirty="0">
                <a:solidFill>
                  <a:srgbClr val="FFFFFF"/>
                </a:solidFill>
              </a:rPr>
              <a:t>the </a:t>
            </a:r>
            <a:r>
              <a:rPr lang="en-US" sz="2000" spc="-100" dirty="0">
                <a:solidFill>
                  <a:srgbClr val="FFFFFF"/>
                </a:solidFill>
              </a:rPr>
              <a:t>least </a:t>
            </a:r>
            <a:r>
              <a:rPr lang="en-US" sz="2000" spc="-70" dirty="0">
                <a:solidFill>
                  <a:srgbClr val="FFFFFF"/>
                </a:solidFill>
              </a:rPr>
              <a:t>number </a:t>
            </a:r>
            <a:r>
              <a:rPr lang="en-US" sz="2000" spc="-80" dirty="0">
                <a:solidFill>
                  <a:srgbClr val="FFFFFF"/>
                </a:solidFill>
              </a:rPr>
              <a:t>of  </a:t>
            </a:r>
            <a:r>
              <a:rPr lang="en-US" sz="2000" spc="-90" dirty="0">
                <a:solidFill>
                  <a:srgbClr val="FFFFFF"/>
                </a:solidFill>
              </a:rPr>
              <a:t>crimes occurred in Pharmacy and Nursing homes.</a:t>
            </a:r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F028B49A-A354-D742-7D52-3B6427EEE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48" y="911519"/>
            <a:ext cx="9440779" cy="462054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8CB21B-C8D7-C34D-F6F4-045B2433F37C}"/>
              </a:ext>
            </a:extLst>
          </p:cNvPr>
          <p:cNvSpPr txBox="1"/>
          <p:nvPr/>
        </p:nvSpPr>
        <p:spPr>
          <a:xfrm>
            <a:off x="188119" y="3200400"/>
            <a:ext cx="435075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rebuchet MS"/>
                <a:cs typeface="Segoe UI"/>
              </a:rPr>
              <a:t>Here the visualization shows crimes per division. Most of the crimes happened in the “D51”​ division.​</a:t>
            </a:r>
            <a:endParaRPr lang="en-US" dirty="0">
              <a:latin typeface="Century Gothic" panose="020B0502020202020204"/>
              <a:cs typeface="Segoe UI"/>
            </a:endParaRPr>
          </a:p>
          <a:p>
            <a:pPr algn="ctr"/>
            <a:endParaRPr lang="en-US" dirty="0">
              <a:latin typeface="Trebuchet MS"/>
              <a:cs typeface="Segoe UI"/>
            </a:endParaRPr>
          </a:p>
          <a:p>
            <a:pPr algn="ctr"/>
            <a:r>
              <a:rPr lang="en-US" dirty="0">
                <a:latin typeface="Trebuchet MS"/>
                <a:cs typeface="Segoe UI"/>
              </a:rPr>
              <a:t>And the least crimes occurred in "NSA"          division.​</a:t>
            </a:r>
            <a:endParaRPr lang="en-US" dirty="0">
              <a:latin typeface="Century Gothic" panose="020B0502020202020204"/>
              <a:cs typeface="Segoe U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4F7212-905D-DB1F-E78D-54ABE7EE6984}"/>
              </a:ext>
            </a:extLst>
          </p:cNvPr>
          <p:cNvSpPr txBox="1"/>
          <p:nvPr/>
        </p:nvSpPr>
        <p:spPr>
          <a:xfrm>
            <a:off x="497682" y="1390651"/>
            <a:ext cx="39457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rebuchet MS"/>
              </a:rPr>
              <a:t>Crimes per division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EAF32D79-FA40-3987-2907-E27B01BAC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611" y="808429"/>
            <a:ext cx="7288462" cy="570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67204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Slice</vt:lpstr>
      <vt:lpstr>PowerPoint Presentation</vt:lpstr>
      <vt:lpstr>        </vt:lpstr>
      <vt:lpstr>PowerPoint Presentation</vt:lpstr>
      <vt:lpstr>PowerPoint Presentation</vt:lpstr>
      <vt:lpstr>PowerPoint Presentation</vt:lpstr>
      <vt:lpstr>Exploratory Data  Analysis(EDA)</vt:lpstr>
      <vt:lpstr>This is the  visualization for top  crimes in TORONTo. If we observe here the  highest   crime  occurred in TORONTo is  “ASSAULT”. </vt:lpstr>
      <vt:lpstr>Crimes By Location</vt:lpstr>
      <vt:lpstr>PowerPoint Presentation</vt:lpstr>
      <vt:lpstr>Number of Crimes by month of the year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325</cp:revision>
  <dcterms:created xsi:type="dcterms:W3CDTF">2022-11-22T02:19:55Z</dcterms:created>
  <dcterms:modified xsi:type="dcterms:W3CDTF">2023-05-09T18:14:02Z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2022-05-10T19:00:00Z</vt:filetime>
  </property>
  <property fmtid="{D5CDD505-2E9C-101B-9397-08002B2CF9AE}" pid="3" name="LastSaved">
    <vt:filetime>2022-11-21T19:00:00Z</vt:filetime>
  </property>
  <property fmtid="{D5CDD505-2E9C-101B-9397-08002B2CF9AE}" pid="4" name="ICV">
    <vt:lpwstr>B5977D7F36E74B76A8992577DB61733B</vt:lpwstr>
  </property>
  <property fmtid="{D5CDD505-2E9C-101B-9397-08002B2CF9AE}" pid="5" name="KSOProductBuildVer">
    <vt:lpwstr>1033-11.2.0.11380</vt:lpwstr>
  </property>
</Properties>
</file>

<file path=docProps/thumbnail.jpeg>
</file>